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4" r:id="rId3"/>
    <p:sldId id="268" r:id="rId4"/>
    <p:sldId id="273" r:id="rId5"/>
    <p:sldId id="278" r:id="rId6"/>
    <p:sldId id="279" r:id="rId7"/>
    <p:sldId id="280" r:id="rId8"/>
    <p:sldId id="276" r:id="rId9"/>
    <p:sldId id="271" r:id="rId10"/>
    <p:sldId id="263" r:id="rId11"/>
    <p:sldId id="281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A2F9-BA0E-4BC5-A9BA-D4E8B17689FA}" type="datetimeFigureOut">
              <a:rPr lang="en-BE" smtClean="0"/>
              <a:t>12/06/2023</a:t>
            </a:fld>
            <a:endParaRPr lang="en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5EB53-BE62-411C-8B76-2CFB911E43D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18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67A8C-F7B6-1A01-30C8-CACB84014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06E2F7-6CCC-360E-4A2F-B6F59B93B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37C17E-2768-D0B9-6C4D-B12CA300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BBE84-F55A-24B7-70B2-DE62DFBA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SSoLDAC2023 – Challenge Introduction Session</a:t>
            </a:r>
            <a:endParaRPr lang="en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382965-CF2E-D08C-AF52-2BF4FBB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6202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AD003-DCF9-4063-E3AE-3ECF5A7B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F8185F-904F-3E84-D0CE-288401BD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41CAD0-7D71-0484-78BF-225CEBB7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6D40AC-A44F-788B-EAA4-74188466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52A379-6992-60FC-9DB8-C6082591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936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F35121-9BAE-6122-865D-1A061F445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6C1DFC-98E5-3FC4-1E19-A580EE6A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35AA30-08E7-F9AC-1C5F-A7235064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1443A6-B06F-EF67-C3AF-C2E9D216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13EF23-1AC4-3000-80C9-723B834A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080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66D61-4282-5BF4-D549-4B984A1E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F66D46-AE6D-1DE8-1FE4-625DEFBFD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  <a:lvl2pPr>
              <a:defRPr>
                <a:latin typeface="Abadi Extra Light" panose="020B0204020104020204" pitchFamily="34" charset="0"/>
              </a:defRPr>
            </a:lvl2pPr>
            <a:lvl3pPr>
              <a:defRPr>
                <a:latin typeface="Abadi Extra Light" panose="020B0204020104020204" pitchFamily="34" charset="0"/>
              </a:defRPr>
            </a:lvl3pPr>
            <a:lvl4pPr>
              <a:defRPr>
                <a:latin typeface="Abadi Extra Light" panose="020B0204020104020204" pitchFamily="34" charset="0"/>
              </a:defRPr>
            </a:lvl4pPr>
            <a:lvl5pPr>
              <a:defRPr>
                <a:latin typeface="Abadi Extra Light" panose="020B02040201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37D82C-29FC-B9AA-9820-3CA3B82E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F200AA-5346-BB9F-D084-FE64756D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8CB9EA-38E4-B277-403F-C91FDDB2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303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7B629-AF73-A994-A055-C97AD72E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  <a:endParaRPr lang="en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822F9D-9A29-AB1B-8CE0-737536BF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7165D7-6E1F-2CEE-2D95-36696B86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11EFC-991B-866B-0D62-16C89D48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53EE03-6623-83E8-8453-FEFBF6E9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20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61698-6794-C7F1-BD1C-27286411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854145-1FB5-CCE6-061A-6FD0B2C1E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27B0B9-5616-72F7-E1B0-D33084120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152474-2F7E-2BF0-9AAA-A31BDF93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9607FB-2FBB-DB54-413E-F1CD7FF2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469A2C-E211-39FD-4FA1-B5F0CC30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519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A1263-B553-91EF-3B1B-E1992122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8BF423-4AEA-00B0-C544-7C65C6242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775512-7468-5A81-C6E7-0081EA221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EA19C83-F488-DF2C-2D54-0001D60C0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0BC1D4-B081-0A58-BEF1-8C847E918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330CB2-E889-7358-69AE-D6F1AFAE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1A7AD7-BD80-FC48-A09A-697941A6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7924F1-40F8-433C-E4FA-5DF42544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271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ECC61-1E17-0AE8-EC3C-C305A460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6B8E49B-D7C1-B879-7AAE-87F38E98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7A1FFA-2D32-425B-9716-41AF574A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84266A-48F8-4D69-F7A3-9CB90EE3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121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D6FD05-149E-48CB-3BFD-95F37EBD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37E19F-72F9-2090-F01B-A5486619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209861-5124-0A5B-CD57-AEACB6DD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335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69024-E7AC-4E2F-8F30-E6A0F40A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C84A8-BFB4-0124-FB26-D3C77702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C8315F-55F8-A3D4-18F1-26EF8F23E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DA99EF-65E8-3CC0-2AF7-EFDC8930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1E056F-6A66-93BF-33DC-47267679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7E73D2-F8D4-4A51-AEDC-79EE4A8B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43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6EAAC-6BD1-8883-77BB-4DDF91F9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2F1B6B-E6AC-257D-AB5C-B4578BCFD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121470-3CEC-9130-7AD2-F39FF7E59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A882F4-655A-CFE5-095A-E0B85B6D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35C10A-C5FD-71BC-271B-775DD9CB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05CDEE-468C-6A4C-B20C-A3D291FE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221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C0630EAC-F554-CF82-4FF8-FE5ABF5CB0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53934"/>
            <a:ext cx="12192000" cy="7065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A66D27-CACC-D2B5-ECE4-49F83AA5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76BA8E-A7AA-7D32-2CC2-F0B42E43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E4599D-9CB0-5E7E-22AE-63C9E4966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0" y="6356350"/>
            <a:ext cx="1188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348F07-E480-2811-06F9-381D4D50D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5719" y="6356350"/>
            <a:ext cx="7216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SSoLDAC2023 – Challenge Introduction Session</a:t>
            </a:r>
            <a:endParaRPr lang="en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50974E-4A7D-0611-B012-58B8CF19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553" y="6356350"/>
            <a:ext cx="65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86178F-781E-48AF-A498-CD13D88DCA0D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8" name="Afbeelding 7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BD77C712-98FF-664D-08AA-639926F094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560"/>
            <a:ext cx="2468880" cy="69659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2DD0767-3C3B-F062-07CF-3E87557B0A65}"/>
              </a:ext>
            </a:extLst>
          </p:cNvPr>
          <p:cNvCxnSpPr/>
          <p:nvPr userDrawn="1"/>
        </p:nvCxnSpPr>
        <p:spPr>
          <a:xfrm>
            <a:off x="0" y="615393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Extra Light" panose="020B02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exdonkers.github.io/Frontends-and-LBD/MyNewFrontendTo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ecostore.werbrouck.me/" TargetMode="External"/><Relationship Id="rId2" Type="http://schemas.openxmlformats.org/officeDocument/2006/relationships/hyperlink" Target="https://ld-bim.web.ap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unica.dev/" TargetMode="External"/><Relationship Id="rId2" Type="http://schemas.openxmlformats.org/officeDocument/2006/relationships/hyperlink" Target="https://www.npmjs.com/package/async-oxigrap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dflex.github.io/LDfle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wolk, hemel, reizen&#10;&#10;Automatisch gegenereerde beschrijving">
            <a:extLst>
              <a:ext uri="{FF2B5EF4-FFF2-40B4-BE49-F238E27FC236}">
                <a16:creationId xmlns:a16="http://schemas.microsoft.com/office/drawing/2014/main" id="{2FDD65D2-2866-9750-D70E-082479B6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" y="-717260"/>
            <a:ext cx="1220108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00C6B5-C070-15E5-A614-3B1ABBC5D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SSoLDAC</a:t>
            </a:r>
            <a:r>
              <a:rPr lang="en-GB" dirty="0"/>
              <a:t> 2023</a:t>
            </a:r>
            <a:endParaRPr lang="en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CB78FA-D4AB-F222-9E44-401CF8252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Frontends and LBD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B5B0E-E160-AA7D-8335-FA1BBABB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14</a:t>
            </a:r>
            <a:r>
              <a:rPr lang="en-BE" dirty="0"/>
              <a:t>/0</a:t>
            </a:r>
            <a:r>
              <a:rPr lang="en-GB" dirty="0"/>
              <a:t>6</a:t>
            </a:r>
            <a:r>
              <a:rPr lang="en-BE" dirty="0"/>
              <a:t>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D88BC7-5E59-6EFB-D0C3-D3067FD3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C86BFC-B567-C249-5208-0CD4D08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1</a:t>
            </a:fld>
            <a:endParaRPr lang="en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5647C3-7BFF-809C-0A08-E24E9B050D22}"/>
              </a:ext>
            </a:extLst>
          </p:cNvPr>
          <p:cNvSpPr txBox="1"/>
          <p:nvPr/>
        </p:nvSpPr>
        <p:spPr>
          <a:xfrm>
            <a:off x="7301917" y="5465663"/>
            <a:ext cx="489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badi Extra Light" panose="020B0604020202020204" pitchFamily="34" charset="0"/>
              </a:rPr>
              <a:t>Alex </a:t>
            </a:r>
            <a:r>
              <a:rPr lang="en-GB" dirty="0" err="1">
                <a:latin typeface="Abadi Extra Light" panose="020B0604020202020204" pitchFamily="34" charset="0"/>
              </a:rPr>
              <a:t>Donkers</a:t>
            </a:r>
            <a:endParaRPr lang="en-GB" dirty="0">
              <a:latin typeface="Abadi Extra Light" panose="020B0604020202020204" pitchFamily="34" charset="0"/>
            </a:endParaRPr>
          </a:p>
          <a:p>
            <a:pPr algn="r"/>
            <a:r>
              <a:rPr lang="en-GB" dirty="0">
                <a:latin typeface="Abadi Extra Light" panose="020B0604020202020204" pitchFamily="34" charset="0"/>
              </a:rPr>
              <a:t>Jeroen Werbrouck</a:t>
            </a:r>
            <a:endParaRPr lang="en-BE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9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wolk, hemel, reizen&#10;&#10;Automatisch gegenereerde beschrijving">
            <a:extLst>
              <a:ext uri="{FF2B5EF4-FFF2-40B4-BE49-F238E27FC236}">
                <a16:creationId xmlns:a16="http://schemas.microsoft.com/office/drawing/2014/main" id="{2FDD65D2-2866-9750-D70E-082479B6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" y="-71726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00C6B5-C070-15E5-A614-3B1ABBC5D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 II: Hands-on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B5B0E-E160-AA7D-8335-FA1BBABB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BE"/>
              <a:t>22/05/2023</a:t>
            </a:r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D88BC7-5E59-6EFB-D0C3-D3067FD3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C86BFC-B567-C249-5208-0CD4D08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10</a:t>
            </a:fld>
            <a:endParaRPr lang="en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BD2E07-12AD-2F5D-382C-59B087583C61}"/>
              </a:ext>
            </a:extLst>
          </p:cNvPr>
          <p:cNvSpPr txBox="1"/>
          <p:nvPr/>
        </p:nvSpPr>
        <p:spPr>
          <a:xfrm>
            <a:off x="125834" y="5735637"/>
            <a:ext cx="52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Hand-out link: 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267912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56CF8-C911-34A2-E7AF-84055570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97C0-896A-544E-4D08-83BD3BA6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5F46-B014-FA42-000E-7C6218A5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11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25AA0-CFE6-50FA-DEA7-15AB4E6C6AD2}"/>
              </a:ext>
            </a:extLst>
          </p:cNvPr>
          <p:cNvSpPr txBox="1"/>
          <p:nvPr/>
        </p:nvSpPr>
        <p:spPr>
          <a:xfrm>
            <a:off x="775063" y="5199017"/>
            <a:ext cx="744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http://alexdonkers.github.io/Frontends-and-LBD/MyNewFrontendTool</a:t>
            </a:r>
            <a:endParaRPr lang="en-US" dirty="0"/>
          </a:p>
          <a:p>
            <a:r>
              <a:rPr lang="en-US" dirty="0">
                <a:hlinkClick r:id="rId2"/>
              </a:rPr>
              <a:t>http://alexdonkers.github.io/Frontends-and-LBD/</a:t>
            </a:r>
            <a:r>
              <a:rPr lang="en-US" dirty="0"/>
              <a:t> </a:t>
            </a:r>
            <a:endParaRPr lang="en-BE" dirty="0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846D8A5A-6955-3215-B640-FFED38E1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58" y="604623"/>
            <a:ext cx="6305883" cy="38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0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9230A-9EF3-3896-7872-19D009FF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4ADF5-954A-E04B-B3EF-1519E4CA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I: introduction</a:t>
            </a:r>
          </a:p>
          <a:p>
            <a:pPr lvl="1"/>
            <a:r>
              <a:rPr lang="en-GB" dirty="0"/>
              <a:t>Browser-based interfaces</a:t>
            </a:r>
          </a:p>
          <a:p>
            <a:pPr lvl="1"/>
            <a:r>
              <a:rPr lang="en-GB" dirty="0"/>
              <a:t>Frontends and LD</a:t>
            </a:r>
          </a:p>
          <a:p>
            <a:pPr lvl="1"/>
            <a:r>
              <a:rPr lang="en-GB" dirty="0"/>
              <a:t>Prototype platforms</a:t>
            </a:r>
          </a:p>
          <a:p>
            <a:pPr lvl="1"/>
            <a:r>
              <a:rPr lang="en-GB" dirty="0"/>
              <a:t>Cool libraries</a:t>
            </a:r>
          </a:p>
          <a:p>
            <a:pPr lvl="1"/>
            <a:endParaRPr lang="en-GB" dirty="0"/>
          </a:p>
          <a:p>
            <a:r>
              <a:rPr lang="en-GB" dirty="0"/>
              <a:t>PART II: hands-on session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DA47CE-266B-169F-3F39-FD54BCA0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26711-3B0A-00C7-723F-753B0C17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54270-7319-8B8D-5531-B316CEB3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2</a:t>
            </a:fld>
            <a:endParaRPr lang="en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FFCA3-00B0-E121-E7F9-14CC2A46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30" y="1384907"/>
            <a:ext cx="6305883" cy="38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40D38-C815-FCE4-43DE-AB707DE6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Browser-based interfaces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105283-540B-567E-F35D-05B76FFF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Flexible environment for interacting with data on the Web</a:t>
            </a:r>
          </a:p>
          <a:p>
            <a:r>
              <a:rPr lang="en-GB" dirty="0"/>
              <a:t>Cross-OS compatibility</a:t>
            </a:r>
          </a:p>
          <a:p>
            <a:r>
              <a:rPr lang="en-GB" dirty="0"/>
              <a:t>Well-established technology stack</a:t>
            </a:r>
          </a:p>
          <a:p>
            <a:r>
              <a:rPr lang="en-GB" dirty="0"/>
              <a:t>Minor (but existing) cross-browser differences</a:t>
            </a:r>
          </a:p>
          <a:p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F71E9D-A912-C032-1201-936C0505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EAB6A8-BD94-0BAC-7D98-2C64C2ED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19F88-A649-86C4-1B7E-09BB74EA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3</a:t>
            </a:fld>
            <a:endParaRPr lang="en-BE"/>
          </a:p>
        </p:txBody>
      </p:sp>
      <p:pic>
        <p:nvPicPr>
          <p:cNvPr id="8" name="Afbeelding 7" descr="Afbeelding met Graphics, cirkel, Kleurrijkheid, Lettertype&#10;&#10;Automatisch gegenereerde beschrijving">
            <a:extLst>
              <a:ext uri="{FF2B5EF4-FFF2-40B4-BE49-F238E27FC236}">
                <a16:creationId xmlns:a16="http://schemas.microsoft.com/office/drawing/2014/main" id="{E5C9CDC8-E8F1-E45F-2E11-6791E8FE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68" y="728333"/>
            <a:ext cx="2995732" cy="599146"/>
          </a:xfrm>
          <a:prstGeom prst="rect">
            <a:avLst/>
          </a:prstGeom>
        </p:spPr>
      </p:pic>
      <p:pic>
        <p:nvPicPr>
          <p:cNvPr id="14" name="Afbeelding 13" descr="Afbeelding met logo, symbool, tekst, ontwerp&#10;&#10;Automatisch gegenereerde beschrijving">
            <a:extLst>
              <a:ext uri="{FF2B5EF4-FFF2-40B4-BE49-F238E27FC236}">
                <a16:creationId xmlns:a16="http://schemas.microsoft.com/office/drawing/2014/main" id="{9A759FE5-EE72-E068-83E1-72DD8F846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5" b="20800"/>
          <a:stretch/>
        </p:blipFill>
        <p:spPr>
          <a:xfrm>
            <a:off x="5976436" y="2763060"/>
            <a:ext cx="1487699" cy="5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7D4F5-D60A-9448-1518-6562D5A7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Frontends and LD</a:t>
            </a:r>
            <a:endParaRPr lang="en-BE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2045DFA-F1D6-3371-88FD-D74EA04DF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359094"/>
              </p:ext>
            </p:extLst>
          </p:nvPr>
        </p:nvGraphicFramePr>
        <p:xfrm>
          <a:off x="838200" y="3491865"/>
          <a:ext cx="10515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294949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0680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Direct interaction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Indirect interaction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SPARQL query pane, endpoint URLs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Buttons, 3D models, sliders …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0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Full expressivity for the client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“Hard-coded” expressivity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4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LD-specialist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Domain expert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00779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4A6EA-DBE6-C65B-BE01-038E21E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59F8CD-A562-43A7-A60D-EA6A0AC3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6D51B-4E0F-E28B-AC9B-38E0ACBB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4</a:t>
            </a:fld>
            <a:endParaRPr lang="en-BE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DC7E40F-85FD-3B59-83F8-2617A54CB03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6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Direct / Indirect / Hybrid 	interaction</a:t>
            </a:r>
          </a:p>
          <a:p>
            <a:r>
              <a:rPr lang="en-GB" dirty="0"/>
              <a:t>In-memory / server-based 	querying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4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10020-1A11-603A-43D1-24D44884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Interaction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FFE87-3BDE-3822-83BE-145E239E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EA1457-6C01-217B-6E6A-EE5A556F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6EC571-B278-F262-0F29-E74F4B8A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5</a:t>
            </a:fld>
            <a:endParaRPr lang="en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201941-F1C8-CD1D-1B8C-72501DCE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" y="2185190"/>
            <a:ext cx="6474505" cy="3233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D9C30A-0A55-5EC9-BF0D-0772B72D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24" y="481893"/>
            <a:ext cx="5103149" cy="3763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979F2C9-C8CA-A45F-C49C-5A65B901C504}"/>
              </a:ext>
            </a:extLst>
          </p:cNvPr>
          <p:cNvSpPr txBox="1"/>
          <p:nvPr/>
        </p:nvSpPr>
        <p:spPr>
          <a:xfrm>
            <a:off x="9670806" y="4223423"/>
            <a:ext cx="6108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200" dirty="0"/>
              <a:t>https://graphdb.ontotext.com/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B8CE2B8-73E1-CB5B-A7C5-4F1D0F7EBB01}"/>
              </a:ext>
            </a:extLst>
          </p:cNvPr>
          <p:cNvSpPr txBox="1"/>
          <p:nvPr/>
        </p:nvSpPr>
        <p:spPr>
          <a:xfrm>
            <a:off x="413327" y="5418575"/>
            <a:ext cx="7886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200" dirty="0"/>
              <a:t>https://madsholten.github.io/sparql-visualizer/</a:t>
            </a:r>
          </a:p>
        </p:txBody>
      </p:sp>
    </p:spTree>
    <p:extLst>
      <p:ext uri="{BB962C8B-B14F-4D97-AF65-F5344CB8AC3E}">
        <p14:creationId xmlns:p14="http://schemas.microsoft.com/office/powerpoint/2010/main" val="310762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E4E6F-34A2-BD13-7BCA-D50087A7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 Interaction</a:t>
            </a:r>
            <a:endParaRPr lang="en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09BA642-3320-267C-9AE9-6F2B8B1D3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976" y="3573945"/>
            <a:ext cx="4546897" cy="216132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09896-1737-6A8E-07BC-EE04EE93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09FCAA-C6CE-22CF-534C-F9373791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DD1CA-EFC2-D298-8042-74BB0B0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6</a:t>
            </a:fld>
            <a:endParaRPr lang="en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A3B728-DAD3-2B21-9205-612C979A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1222"/>
            <a:ext cx="5659000" cy="41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0E451-D8A3-D4C7-18BD-04DC2921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interaction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BA718F-356C-F764-7DD5-9266D02C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C918A6-7C4F-501E-A991-8CD686E9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1C0067-147B-A0B7-7404-98CABD7F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7</a:t>
            </a:fld>
            <a:endParaRPr lang="en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7ED808-7AC3-3E59-4B5A-DC6F2249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45" y="3752622"/>
            <a:ext cx="5125148" cy="197407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674639F-8F6E-BD9A-251C-C4CB3CD0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43" y="1888043"/>
            <a:ext cx="5125147" cy="388204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F78BE75-E708-CCF5-91DF-E4F44B6CE165}"/>
              </a:ext>
            </a:extLst>
          </p:cNvPr>
          <p:cNvSpPr txBox="1"/>
          <p:nvPr/>
        </p:nvSpPr>
        <p:spPr>
          <a:xfrm>
            <a:off x="661091" y="5739160"/>
            <a:ext cx="610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200" dirty="0"/>
              <a:t>https://ld-bim.web.app/?duplex=true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8A94957-4888-AD11-DAB2-BEAF16F9A4CA}"/>
              </a:ext>
            </a:extLst>
          </p:cNvPr>
          <p:cNvSpPr txBox="1"/>
          <p:nvPr/>
        </p:nvSpPr>
        <p:spPr>
          <a:xfrm>
            <a:off x="9729698" y="5726692"/>
            <a:ext cx="6108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200" dirty="0"/>
              <a:t>https://aecostore.werbrouck.me/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41E57E4-D3B7-01EC-E315-564502E5C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147" y="626937"/>
            <a:ext cx="5679946" cy="28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EE69F-691C-E231-AFA4-36ED32FF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platforms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C7CC75-5201-A99E-6E9B-9B493813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LD-BIM: </a:t>
            </a:r>
            <a:r>
              <a:rPr lang="en-GB" dirty="0">
                <a:hlinkClick r:id="rId2"/>
              </a:rPr>
              <a:t>https://ld-bim.web.app/</a:t>
            </a:r>
            <a:endParaRPr lang="en-GB" dirty="0"/>
          </a:p>
          <a:p>
            <a:r>
              <a:rPr lang="en-GB" dirty="0"/>
              <a:t>LBD-viz: </a:t>
            </a:r>
          </a:p>
          <a:p>
            <a:r>
              <a:rPr lang="en-GB" dirty="0" err="1"/>
              <a:t>AECOstore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https://aecostore.werbrouck.me</a:t>
            </a:r>
            <a:r>
              <a:rPr lang="en-GB" dirty="0"/>
              <a:t> </a:t>
            </a:r>
          </a:p>
          <a:p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6E686-B9A8-2CA6-8772-81C6B913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FFDE86-D7CE-43EE-C24A-8BA8275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5B0E05-DC8F-9185-C6FB-B8E2678B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229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AEFB2-3E45-32B4-4EB0-87B73D46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Cool libraries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C9CE84-0AAA-B6F6-C659-E8196F65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Oxigraph</a:t>
            </a:r>
            <a:r>
              <a:rPr lang="en-GB" dirty="0"/>
              <a:t>: in-browser triple store</a:t>
            </a:r>
            <a:endParaRPr lang="en-BE" dirty="0"/>
          </a:p>
          <a:p>
            <a:r>
              <a:rPr lang="en-GB" dirty="0" err="1">
                <a:hlinkClick r:id="rId3"/>
              </a:rPr>
              <a:t>Comunica</a:t>
            </a:r>
            <a:r>
              <a:rPr lang="en-GB" dirty="0"/>
              <a:t>: query federated RDF hypermedia (files, SPARQL, TPF…)</a:t>
            </a:r>
          </a:p>
          <a:p>
            <a:r>
              <a:rPr lang="en-GB" dirty="0" err="1">
                <a:hlinkClick r:id="rId4"/>
              </a:rPr>
              <a:t>LDflex</a:t>
            </a:r>
            <a:r>
              <a:rPr lang="en-GB" dirty="0"/>
              <a:t>: treat graphs on the Web as local </a:t>
            </a:r>
            <a:r>
              <a:rPr lang="en-GB" dirty="0" err="1"/>
              <a:t>Javascript</a:t>
            </a:r>
            <a:r>
              <a:rPr lang="en-GB" dirty="0"/>
              <a:t> Objects</a:t>
            </a:r>
          </a:p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6130A-D3FB-1CDA-09DA-F5260EF1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1689E-F826-F4E9-AD8A-4AB25CCD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SSoLDAC2023 – Challenge Introduction Session</a:t>
            </a:r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649212-48F8-9F28-1B95-6EE11C8E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78F-781E-48AF-A498-CD13D88DCA0D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78751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291</Words>
  <Application>Microsoft Office PowerPoint</Application>
  <PresentationFormat>Widescreen</PresentationFormat>
  <Paragraphs>71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Abadi Extra Light</vt:lpstr>
      <vt:lpstr>Arial</vt:lpstr>
      <vt:lpstr>Calibri</vt:lpstr>
      <vt:lpstr>Kantoorthema</vt:lpstr>
      <vt:lpstr>SSoLDAC 2023</vt:lpstr>
      <vt:lpstr>Content</vt:lpstr>
      <vt:lpstr>Browser-based interfaces</vt:lpstr>
      <vt:lpstr>Frontends and LD</vt:lpstr>
      <vt:lpstr>Direct Interaction</vt:lpstr>
      <vt:lpstr>Indirect Interaction</vt:lpstr>
      <vt:lpstr>Hybrid interaction</vt:lpstr>
      <vt:lpstr>Prototype platforms</vt:lpstr>
      <vt:lpstr>Cool libraries</vt:lpstr>
      <vt:lpstr>PART II: Hands-on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</dc:creator>
  <cp:lastModifiedBy>Jeroen Werbrouck (UGent-imec)</cp:lastModifiedBy>
  <cp:revision>10</cp:revision>
  <dcterms:created xsi:type="dcterms:W3CDTF">2023-05-22T13:49:00Z</dcterms:created>
  <dcterms:modified xsi:type="dcterms:W3CDTF">2023-06-12T16:20:34Z</dcterms:modified>
</cp:coreProperties>
</file>