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4"/>
    <p:sldMasterId id="2147483703" r:id="rId5"/>
  </p:sldMasterIdLst>
  <p:notesMasterIdLst>
    <p:notesMasterId r:id="rId31"/>
  </p:notesMasterIdLst>
  <p:handoutMasterIdLst>
    <p:handoutMasterId r:id="rId32"/>
  </p:handoutMasterIdLst>
  <p:sldIdLst>
    <p:sldId id="2185" r:id="rId6"/>
    <p:sldId id="2177" r:id="rId7"/>
    <p:sldId id="2207" r:id="rId8"/>
    <p:sldId id="2208" r:id="rId9"/>
    <p:sldId id="2210" r:id="rId10"/>
    <p:sldId id="2211" r:id="rId11"/>
    <p:sldId id="2213" r:id="rId12"/>
    <p:sldId id="2224" r:id="rId13"/>
    <p:sldId id="2191" r:id="rId14"/>
    <p:sldId id="2227" r:id="rId15"/>
    <p:sldId id="2192" r:id="rId16"/>
    <p:sldId id="2218" r:id="rId17"/>
    <p:sldId id="2219" r:id="rId18"/>
    <p:sldId id="2230" r:id="rId19"/>
    <p:sldId id="2220" r:id="rId20"/>
    <p:sldId id="2231" r:id="rId21"/>
    <p:sldId id="2222" r:id="rId22"/>
    <p:sldId id="2221" r:id="rId23"/>
    <p:sldId id="2226" r:id="rId24"/>
    <p:sldId id="2223" r:id="rId25"/>
    <p:sldId id="2175" r:id="rId26"/>
    <p:sldId id="2206" r:id="rId27"/>
    <p:sldId id="2204" r:id="rId28"/>
    <p:sldId id="2188" r:id="rId29"/>
    <p:sldId id="2199" r:id="rId30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Kelly" initials="R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E42"/>
    <a:srgbClr val="3F0B17"/>
    <a:srgbClr val="FF3B3B"/>
    <a:srgbClr val="FFFFFF"/>
    <a:srgbClr val="D4A418"/>
    <a:srgbClr val="E3E3E3"/>
    <a:srgbClr val="38363D"/>
    <a:srgbClr val="354B55"/>
    <a:srgbClr val="9F358B"/>
    <a:srgbClr val="009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8CD7B3-E319-4B5F-AA31-B331526143A8}" v="561" dt="2021-10-07T08:59:24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95" autoAdjust="0"/>
    <p:restoredTop sz="73721" autoAdjust="0"/>
  </p:normalViewPr>
  <p:slideViewPr>
    <p:cSldViewPr snapToGrid="0">
      <p:cViewPr>
        <p:scale>
          <a:sx n="66" d="100"/>
          <a:sy n="66" d="100"/>
        </p:scale>
        <p:origin x="1530" y="116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7" y="37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oen Werbrouck" userId="a5147282-b5b9-40c4-9d9b-0d2cd224ccc5" providerId="ADAL" clId="{408CD7B3-E319-4B5F-AA31-B331526143A8}"/>
    <pc:docChg chg="undo redo custSel addSld delSld modSld sldOrd modMainMaster">
      <pc:chgData name="Jeroen Werbrouck" userId="a5147282-b5b9-40c4-9d9b-0d2cd224ccc5" providerId="ADAL" clId="{408CD7B3-E319-4B5F-AA31-B331526143A8}" dt="2021-10-07T09:02:54.589" v="8654" actId="1076"/>
      <pc:docMkLst>
        <pc:docMk/>
      </pc:docMkLst>
      <pc:sldChg chg="modSp mod modShow">
        <pc:chgData name="Jeroen Werbrouck" userId="a5147282-b5b9-40c4-9d9b-0d2cd224ccc5" providerId="ADAL" clId="{408CD7B3-E319-4B5F-AA31-B331526143A8}" dt="2021-10-05T14:05:13.881" v="6161" actId="20577"/>
        <pc:sldMkLst>
          <pc:docMk/>
          <pc:sldMk cId="558035398" sldId="2175"/>
        </pc:sldMkLst>
        <pc:spChg chg="mod">
          <ac:chgData name="Jeroen Werbrouck" userId="a5147282-b5b9-40c4-9d9b-0d2cd224ccc5" providerId="ADAL" clId="{408CD7B3-E319-4B5F-AA31-B331526143A8}" dt="2021-10-05T14:05:13.881" v="6161" actId="20577"/>
          <ac:spMkLst>
            <pc:docMk/>
            <pc:sldMk cId="558035398" sldId="2175"/>
            <ac:spMk id="4" creationId="{568DFAD5-94B0-4040-A2C0-6945012D9EE0}"/>
          </ac:spMkLst>
        </pc:spChg>
      </pc:sldChg>
      <pc:sldChg chg="addSp delSp modSp mod">
        <pc:chgData name="Jeroen Werbrouck" userId="a5147282-b5b9-40c4-9d9b-0d2cd224ccc5" providerId="ADAL" clId="{408CD7B3-E319-4B5F-AA31-B331526143A8}" dt="2021-10-07T08:53:33.779" v="8146" actId="6549"/>
        <pc:sldMkLst>
          <pc:docMk/>
          <pc:sldMk cId="4254996537" sldId="2177"/>
        </pc:sldMkLst>
        <pc:spChg chg="mod">
          <ac:chgData name="Jeroen Werbrouck" userId="a5147282-b5b9-40c4-9d9b-0d2cd224ccc5" providerId="ADAL" clId="{408CD7B3-E319-4B5F-AA31-B331526143A8}" dt="2021-10-07T08:05:48.793" v="6215" actId="20577"/>
          <ac:spMkLst>
            <pc:docMk/>
            <pc:sldMk cId="4254996537" sldId="2177"/>
            <ac:spMk id="4" creationId="{568DFAD5-94B0-4040-A2C0-6945012D9EE0}"/>
          </ac:spMkLst>
        </pc:spChg>
        <pc:spChg chg="mod">
          <ac:chgData name="Jeroen Werbrouck" userId="a5147282-b5b9-40c4-9d9b-0d2cd224ccc5" providerId="ADAL" clId="{408CD7B3-E319-4B5F-AA31-B331526143A8}" dt="2021-10-07T08:53:33.779" v="8146" actId="6549"/>
          <ac:spMkLst>
            <pc:docMk/>
            <pc:sldMk cId="4254996537" sldId="2177"/>
            <ac:spMk id="7" creationId="{85524359-F283-4C64-A430-D2A71EA941E3}"/>
          </ac:spMkLst>
        </pc:spChg>
        <pc:picChg chg="add mod">
          <ac:chgData name="Jeroen Werbrouck" userId="a5147282-b5b9-40c4-9d9b-0d2cd224ccc5" providerId="ADAL" clId="{408CD7B3-E319-4B5F-AA31-B331526143A8}" dt="2021-10-07T08:06:18.484" v="6219" actId="1076"/>
          <ac:picMkLst>
            <pc:docMk/>
            <pc:sldMk cId="4254996537" sldId="2177"/>
            <ac:picMk id="3" creationId="{1492A6C7-18A4-401B-8B70-8731EF981A0B}"/>
          </ac:picMkLst>
        </pc:picChg>
        <pc:picChg chg="del">
          <ac:chgData name="Jeroen Werbrouck" userId="a5147282-b5b9-40c4-9d9b-0d2cd224ccc5" providerId="ADAL" clId="{408CD7B3-E319-4B5F-AA31-B331526143A8}" dt="2021-10-07T08:04:42.353" v="6187" actId="478"/>
          <ac:picMkLst>
            <pc:docMk/>
            <pc:sldMk cId="4254996537" sldId="2177"/>
            <ac:picMk id="6" creationId="{A251BF98-33A3-4BD8-B162-502A8C312BB9}"/>
          </ac:picMkLst>
        </pc:picChg>
        <pc:picChg chg="del">
          <ac:chgData name="Jeroen Werbrouck" userId="a5147282-b5b9-40c4-9d9b-0d2cd224ccc5" providerId="ADAL" clId="{408CD7B3-E319-4B5F-AA31-B331526143A8}" dt="2021-10-07T08:04:43.242" v="6188" actId="478"/>
          <ac:picMkLst>
            <pc:docMk/>
            <pc:sldMk cId="4254996537" sldId="2177"/>
            <ac:picMk id="160" creationId="{F9406A6F-2668-4EB5-9EDB-865E1D347073}"/>
          </ac:picMkLst>
        </pc:picChg>
      </pc:sldChg>
      <pc:sldChg chg="addSp delSp modSp del mod">
        <pc:chgData name="Jeroen Werbrouck" userId="a5147282-b5b9-40c4-9d9b-0d2cd224ccc5" providerId="ADAL" clId="{408CD7B3-E319-4B5F-AA31-B331526143A8}" dt="2021-10-05T08:56:00.378" v="4324" actId="47"/>
        <pc:sldMkLst>
          <pc:docMk/>
          <pc:sldMk cId="1187595404" sldId="2179"/>
        </pc:sldMkLst>
        <pc:spChg chg="del">
          <ac:chgData name="Jeroen Werbrouck" userId="a5147282-b5b9-40c4-9d9b-0d2cd224ccc5" providerId="ADAL" clId="{408CD7B3-E319-4B5F-AA31-B331526143A8}" dt="2021-10-05T07:48:17.986" v="0" actId="478"/>
          <ac:spMkLst>
            <pc:docMk/>
            <pc:sldMk cId="1187595404" sldId="2179"/>
            <ac:spMk id="3" creationId="{29690BDD-028D-43B2-A063-AA5FB2D97C2A}"/>
          </ac:spMkLst>
        </pc:spChg>
        <pc:spChg chg="add mod">
          <ac:chgData name="Jeroen Werbrouck" userId="a5147282-b5b9-40c4-9d9b-0d2cd224ccc5" providerId="ADAL" clId="{408CD7B3-E319-4B5F-AA31-B331526143A8}" dt="2021-10-05T07:48:28.355" v="7" actId="20577"/>
          <ac:spMkLst>
            <pc:docMk/>
            <pc:sldMk cId="1187595404" sldId="2179"/>
            <ac:spMk id="5" creationId="{1FC95328-1E68-42B8-9759-34B0B1C1BD25}"/>
          </ac:spMkLst>
        </pc:spChg>
      </pc:sldChg>
      <pc:sldChg chg="modSp del mod modShow">
        <pc:chgData name="Jeroen Werbrouck" userId="a5147282-b5b9-40c4-9d9b-0d2cd224ccc5" providerId="ADAL" clId="{408CD7B3-E319-4B5F-AA31-B331526143A8}" dt="2021-10-07T08:29:22.026" v="7231" actId="47"/>
        <pc:sldMkLst>
          <pc:docMk/>
          <pc:sldMk cId="2962168418" sldId="2183"/>
        </pc:sldMkLst>
        <pc:spChg chg="mod">
          <ac:chgData name="Jeroen Werbrouck" userId="a5147282-b5b9-40c4-9d9b-0d2cd224ccc5" providerId="ADAL" clId="{408CD7B3-E319-4B5F-AA31-B331526143A8}" dt="2021-10-05T08:16:40.767" v="1980" actId="20577"/>
          <ac:spMkLst>
            <pc:docMk/>
            <pc:sldMk cId="2962168418" sldId="2183"/>
            <ac:spMk id="3" creationId="{10ED9B23-8C71-4206-9D7E-C232B75FE564}"/>
          </ac:spMkLst>
        </pc:spChg>
        <pc:spChg chg="mod">
          <ac:chgData name="Jeroen Werbrouck" userId="a5147282-b5b9-40c4-9d9b-0d2cd224ccc5" providerId="ADAL" clId="{408CD7B3-E319-4B5F-AA31-B331526143A8}" dt="2021-10-05T13:40:47.801" v="5861" actId="1038"/>
          <ac:spMkLst>
            <pc:docMk/>
            <pc:sldMk cId="2962168418" sldId="2183"/>
            <ac:spMk id="21" creationId="{94A15ADC-BBB9-487D-91C8-2FEDEDC84E86}"/>
          </ac:spMkLst>
        </pc:spChg>
        <pc:spChg chg="mod">
          <ac:chgData name="Jeroen Werbrouck" userId="a5147282-b5b9-40c4-9d9b-0d2cd224ccc5" providerId="ADAL" clId="{408CD7B3-E319-4B5F-AA31-B331526143A8}" dt="2021-10-05T08:16:50.450" v="2010" actId="1036"/>
          <ac:spMkLst>
            <pc:docMk/>
            <pc:sldMk cId="2962168418" sldId="2183"/>
            <ac:spMk id="23" creationId="{CB22FF23-A9F2-42BE-86EF-BAB9DE6F2817}"/>
          </ac:spMkLst>
        </pc:spChg>
        <pc:spChg chg="mod">
          <ac:chgData name="Jeroen Werbrouck" userId="a5147282-b5b9-40c4-9d9b-0d2cd224ccc5" providerId="ADAL" clId="{408CD7B3-E319-4B5F-AA31-B331526143A8}" dt="2021-10-05T13:40:39.104" v="5845" actId="1038"/>
          <ac:spMkLst>
            <pc:docMk/>
            <pc:sldMk cId="2962168418" sldId="2183"/>
            <ac:spMk id="95" creationId="{48D3778E-49AA-4878-AEAA-51393ED2CB0B}"/>
          </ac:spMkLst>
        </pc:spChg>
        <pc:spChg chg="mod">
          <ac:chgData name="Jeroen Werbrouck" userId="a5147282-b5b9-40c4-9d9b-0d2cd224ccc5" providerId="ADAL" clId="{408CD7B3-E319-4B5F-AA31-B331526143A8}" dt="2021-10-05T13:40:39.104" v="5845" actId="1038"/>
          <ac:spMkLst>
            <pc:docMk/>
            <pc:sldMk cId="2962168418" sldId="2183"/>
            <ac:spMk id="96" creationId="{F78A5358-F92D-4AFD-ACCE-76B02649E0E7}"/>
          </ac:spMkLst>
        </pc:spChg>
        <pc:spChg chg="mod">
          <ac:chgData name="Jeroen Werbrouck" userId="a5147282-b5b9-40c4-9d9b-0d2cd224ccc5" providerId="ADAL" clId="{408CD7B3-E319-4B5F-AA31-B331526143A8}" dt="2021-10-05T08:16:44.967" v="1983" actId="20577"/>
          <ac:spMkLst>
            <pc:docMk/>
            <pc:sldMk cId="2962168418" sldId="2183"/>
            <ac:spMk id="98" creationId="{362F3A5C-3F95-4961-A168-18503B1FF752}"/>
          </ac:spMkLst>
        </pc:spChg>
        <pc:cxnChg chg="mod">
          <ac:chgData name="Jeroen Werbrouck" userId="a5147282-b5b9-40c4-9d9b-0d2cd224ccc5" providerId="ADAL" clId="{408CD7B3-E319-4B5F-AA31-B331526143A8}" dt="2021-10-05T13:40:39.104" v="5845" actId="1038"/>
          <ac:cxnSpMkLst>
            <pc:docMk/>
            <pc:sldMk cId="2962168418" sldId="2183"/>
            <ac:cxnSpMk id="18" creationId="{5F5CBD66-AD48-4059-868C-11128BA62639}"/>
          </ac:cxnSpMkLst>
        </pc:cxnChg>
      </pc:sldChg>
      <pc:sldChg chg="del">
        <pc:chgData name="Jeroen Werbrouck" userId="a5147282-b5b9-40c4-9d9b-0d2cd224ccc5" providerId="ADAL" clId="{408CD7B3-E319-4B5F-AA31-B331526143A8}" dt="2021-10-05T07:52:34.778" v="145" actId="47"/>
        <pc:sldMkLst>
          <pc:docMk/>
          <pc:sldMk cId="2790848364" sldId="2184"/>
        </pc:sldMkLst>
      </pc:sldChg>
      <pc:sldChg chg="addSp delSp modSp new mod">
        <pc:chgData name="Jeroen Werbrouck" userId="a5147282-b5b9-40c4-9d9b-0d2cd224ccc5" providerId="ADAL" clId="{408CD7B3-E319-4B5F-AA31-B331526143A8}" dt="2021-10-07T08:54:39.865" v="8232" actId="1035"/>
        <pc:sldMkLst>
          <pc:docMk/>
          <pc:sldMk cId="101719220" sldId="2185"/>
        </pc:sldMkLst>
        <pc:spChg chg="del">
          <ac:chgData name="Jeroen Werbrouck" userId="a5147282-b5b9-40c4-9d9b-0d2cd224ccc5" providerId="ADAL" clId="{408CD7B3-E319-4B5F-AA31-B331526143A8}" dt="2021-10-05T07:49:25.943" v="17" actId="478"/>
          <ac:spMkLst>
            <pc:docMk/>
            <pc:sldMk cId="101719220" sldId="2185"/>
            <ac:spMk id="2" creationId="{4A22CD5D-0C73-4962-90A3-708D4C41301B}"/>
          </ac:spMkLst>
        </pc:spChg>
        <pc:spChg chg="del">
          <ac:chgData name="Jeroen Werbrouck" userId="a5147282-b5b9-40c4-9d9b-0d2cd224ccc5" providerId="ADAL" clId="{408CD7B3-E319-4B5F-AA31-B331526143A8}" dt="2021-10-05T07:49:25.943" v="17" actId="478"/>
          <ac:spMkLst>
            <pc:docMk/>
            <pc:sldMk cId="101719220" sldId="2185"/>
            <ac:spMk id="3" creationId="{DFF36F96-0897-4478-8D53-AE3DC318771F}"/>
          </ac:spMkLst>
        </pc:spChg>
        <pc:spChg chg="add mod">
          <ac:chgData name="Jeroen Werbrouck" userId="a5147282-b5b9-40c4-9d9b-0d2cd224ccc5" providerId="ADAL" clId="{408CD7B3-E319-4B5F-AA31-B331526143A8}" dt="2021-10-07T08:54:39.865" v="8232" actId="1035"/>
          <ac:spMkLst>
            <pc:docMk/>
            <pc:sldMk cId="101719220" sldId="2185"/>
            <ac:spMk id="5" creationId="{E9D3F67C-77E7-4E5C-B1FF-EA869E6FA4A6}"/>
          </ac:spMkLst>
        </pc:spChg>
        <pc:spChg chg="add del mod">
          <ac:chgData name="Jeroen Werbrouck" userId="a5147282-b5b9-40c4-9d9b-0d2cd224ccc5" providerId="ADAL" clId="{408CD7B3-E319-4B5F-AA31-B331526143A8}" dt="2021-10-05T07:49:29.377" v="19" actId="478"/>
          <ac:spMkLst>
            <pc:docMk/>
            <pc:sldMk cId="101719220" sldId="2185"/>
            <ac:spMk id="6" creationId="{2FB90695-2BC8-4114-B94C-DA1EAD13327B}"/>
          </ac:spMkLst>
        </pc:spChg>
        <pc:spChg chg="add mod">
          <ac:chgData name="Jeroen Werbrouck" userId="a5147282-b5b9-40c4-9d9b-0d2cd224ccc5" providerId="ADAL" clId="{408CD7B3-E319-4B5F-AA31-B331526143A8}" dt="2021-10-05T11:56:34.866" v="4817" actId="1076"/>
          <ac:spMkLst>
            <pc:docMk/>
            <pc:sldMk cId="101719220" sldId="2185"/>
            <ac:spMk id="6" creationId="{4AE42426-2F22-47E9-9445-4A4CA2F6BA1F}"/>
          </ac:spMkLst>
        </pc:spChg>
        <pc:spChg chg="add del mod">
          <ac:chgData name="Jeroen Werbrouck" userId="a5147282-b5b9-40c4-9d9b-0d2cd224ccc5" providerId="ADAL" clId="{408CD7B3-E319-4B5F-AA31-B331526143A8}" dt="2021-10-05T07:49:31.256" v="20" actId="478"/>
          <ac:spMkLst>
            <pc:docMk/>
            <pc:sldMk cId="101719220" sldId="2185"/>
            <ac:spMk id="8" creationId="{95D6E3F8-2044-45AB-BFBA-E9D6F36ECAC2}"/>
          </ac:spMkLst>
        </pc:spChg>
        <pc:picChg chg="add mod">
          <ac:chgData name="Jeroen Werbrouck" userId="a5147282-b5b9-40c4-9d9b-0d2cd224ccc5" providerId="ADAL" clId="{408CD7B3-E319-4B5F-AA31-B331526143A8}" dt="2021-10-05T07:50:28.884" v="45" actId="14100"/>
          <ac:picMkLst>
            <pc:docMk/>
            <pc:sldMk cId="101719220" sldId="2185"/>
            <ac:picMk id="4" creationId="{64BE4F2F-D718-4CA8-8E56-5FDCD114A75F}"/>
          </ac:picMkLst>
        </pc:picChg>
      </pc:sldChg>
      <pc:sldChg chg="delSp modSp new del mod ord">
        <pc:chgData name="Jeroen Werbrouck" userId="a5147282-b5b9-40c4-9d9b-0d2cd224ccc5" providerId="ADAL" clId="{408CD7B3-E319-4B5F-AA31-B331526143A8}" dt="2021-10-05T08:04:39.256" v="1198" actId="47"/>
        <pc:sldMkLst>
          <pc:docMk/>
          <pc:sldMk cId="520788944" sldId="2186"/>
        </pc:sldMkLst>
        <pc:spChg chg="del">
          <ac:chgData name="Jeroen Werbrouck" userId="a5147282-b5b9-40c4-9d9b-0d2cd224ccc5" providerId="ADAL" clId="{408CD7B3-E319-4B5F-AA31-B331526143A8}" dt="2021-10-05T07:52:38.311" v="146" actId="478"/>
          <ac:spMkLst>
            <pc:docMk/>
            <pc:sldMk cId="520788944" sldId="2186"/>
            <ac:spMk id="2" creationId="{F39BAA95-E7A3-4A26-A6A6-61A403D9C8E6}"/>
          </ac:spMkLst>
        </pc:spChg>
        <pc:spChg chg="mod">
          <ac:chgData name="Jeroen Werbrouck" userId="a5147282-b5b9-40c4-9d9b-0d2cd224ccc5" providerId="ADAL" clId="{408CD7B3-E319-4B5F-AA31-B331526143A8}" dt="2021-10-05T07:51:49.077" v="114" actId="20577"/>
          <ac:spMkLst>
            <pc:docMk/>
            <pc:sldMk cId="520788944" sldId="2186"/>
            <ac:spMk id="3" creationId="{C6DC86AB-CB05-48AD-86CB-3DE1ACC8F356}"/>
          </ac:spMkLst>
        </pc:spChg>
      </pc:sldChg>
      <pc:sldChg chg="new del">
        <pc:chgData name="Jeroen Werbrouck" userId="a5147282-b5b9-40c4-9d9b-0d2cd224ccc5" providerId="ADAL" clId="{408CD7B3-E319-4B5F-AA31-B331526143A8}" dt="2021-10-05T07:51:44.365" v="101" actId="680"/>
        <pc:sldMkLst>
          <pc:docMk/>
          <pc:sldMk cId="2908491892" sldId="2186"/>
        </pc:sldMkLst>
      </pc:sldChg>
      <pc:sldChg chg="new del">
        <pc:chgData name="Jeroen Werbrouck" userId="a5147282-b5b9-40c4-9d9b-0d2cd224ccc5" providerId="ADAL" clId="{408CD7B3-E319-4B5F-AA31-B331526143A8}" dt="2021-10-05T07:51:41.318" v="99" actId="47"/>
        <pc:sldMkLst>
          <pc:docMk/>
          <pc:sldMk cId="3653979519" sldId="2186"/>
        </pc:sldMkLst>
      </pc:sldChg>
      <pc:sldChg chg="new del">
        <pc:chgData name="Jeroen Werbrouck" userId="a5147282-b5b9-40c4-9d9b-0d2cd224ccc5" providerId="ADAL" clId="{408CD7B3-E319-4B5F-AA31-B331526143A8}" dt="2021-10-05T07:52:48.597" v="148" actId="47"/>
        <pc:sldMkLst>
          <pc:docMk/>
          <pc:sldMk cId="2158192685" sldId="2187"/>
        </pc:sldMkLst>
      </pc:sldChg>
      <pc:sldChg chg="addSp modSp add mod">
        <pc:chgData name="Jeroen Werbrouck" userId="a5147282-b5b9-40c4-9d9b-0d2cd224ccc5" providerId="ADAL" clId="{408CD7B3-E319-4B5F-AA31-B331526143A8}" dt="2021-10-05T08:58:46.843" v="4511" actId="404"/>
        <pc:sldMkLst>
          <pc:docMk/>
          <pc:sldMk cId="3746265479" sldId="2187"/>
        </pc:sldMkLst>
        <pc:spChg chg="mod">
          <ac:chgData name="Jeroen Werbrouck" userId="a5147282-b5b9-40c4-9d9b-0d2cd224ccc5" providerId="ADAL" clId="{408CD7B3-E319-4B5F-AA31-B331526143A8}" dt="2021-10-05T08:45:09.041" v="3643" actId="20577"/>
          <ac:spMkLst>
            <pc:docMk/>
            <pc:sldMk cId="3746265479" sldId="2187"/>
            <ac:spMk id="3" creationId="{C6DC86AB-CB05-48AD-86CB-3DE1ACC8F356}"/>
          </ac:spMkLst>
        </pc:spChg>
        <pc:spChg chg="add mod">
          <ac:chgData name="Jeroen Werbrouck" userId="a5147282-b5b9-40c4-9d9b-0d2cd224ccc5" providerId="ADAL" clId="{408CD7B3-E319-4B5F-AA31-B331526143A8}" dt="2021-10-05T08:58:46.843" v="4511" actId="404"/>
          <ac:spMkLst>
            <pc:docMk/>
            <pc:sldMk cId="3746265479" sldId="2187"/>
            <ac:spMk id="4" creationId="{EAE8066A-A5E1-45AE-BF08-70B72B4062E5}"/>
          </ac:spMkLst>
        </pc:spChg>
      </pc:sldChg>
      <pc:sldChg chg="addSp delSp modSp new mod ord">
        <pc:chgData name="Jeroen Werbrouck" userId="a5147282-b5b9-40c4-9d9b-0d2cd224ccc5" providerId="ADAL" clId="{408CD7B3-E319-4B5F-AA31-B331526143A8}" dt="2021-10-05T08:44:55.702" v="3636" actId="1076"/>
        <pc:sldMkLst>
          <pc:docMk/>
          <pc:sldMk cId="1087284365" sldId="2188"/>
        </pc:sldMkLst>
        <pc:spChg chg="del">
          <ac:chgData name="Jeroen Werbrouck" userId="a5147282-b5b9-40c4-9d9b-0d2cd224ccc5" providerId="ADAL" clId="{408CD7B3-E319-4B5F-AA31-B331526143A8}" dt="2021-10-05T07:56:25.971" v="566" actId="478"/>
          <ac:spMkLst>
            <pc:docMk/>
            <pc:sldMk cId="1087284365" sldId="2188"/>
            <ac:spMk id="2" creationId="{8FD04FED-FCCD-42B2-A81D-779856BE8E39}"/>
          </ac:spMkLst>
        </pc:spChg>
        <pc:spChg chg="mod">
          <ac:chgData name="Jeroen Werbrouck" userId="a5147282-b5b9-40c4-9d9b-0d2cd224ccc5" providerId="ADAL" clId="{408CD7B3-E319-4B5F-AA31-B331526143A8}" dt="2021-10-05T07:58:53.888" v="932" actId="20577"/>
          <ac:spMkLst>
            <pc:docMk/>
            <pc:sldMk cId="1087284365" sldId="2188"/>
            <ac:spMk id="3" creationId="{7A7E4B7D-CFD4-4851-BD89-BEF2F3C8E9A5}"/>
          </ac:spMkLst>
        </pc:spChg>
        <pc:spChg chg="add mod">
          <ac:chgData name="Jeroen Werbrouck" userId="a5147282-b5b9-40c4-9d9b-0d2cd224ccc5" providerId="ADAL" clId="{408CD7B3-E319-4B5F-AA31-B331526143A8}" dt="2021-10-05T08:44:52.512" v="3635" actId="5793"/>
          <ac:spMkLst>
            <pc:docMk/>
            <pc:sldMk cId="1087284365" sldId="2188"/>
            <ac:spMk id="4" creationId="{AA86AEF7-103F-4633-88CE-2B36C29039B3}"/>
          </ac:spMkLst>
        </pc:spChg>
        <pc:picChg chg="add mod modCrop">
          <ac:chgData name="Jeroen Werbrouck" userId="a5147282-b5b9-40c4-9d9b-0d2cd224ccc5" providerId="ADAL" clId="{408CD7B3-E319-4B5F-AA31-B331526143A8}" dt="2021-10-05T08:44:55.702" v="3636" actId="1076"/>
          <ac:picMkLst>
            <pc:docMk/>
            <pc:sldMk cId="1087284365" sldId="2188"/>
            <ac:picMk id="6" creationId="{AA915B6C-A9FE-4770-8D4A-05D388AE1061}"/>
          </ac:picMkLst>
        </pc:picChg>
      </pc:sldChg>
      <pc:sldChg chg="addSp delSp modSp add del mod">
        <pc:chgData name="Jeroen Werbrouck" userId="a5147282-b5b9-40c4-9d9b-0d2cd224ccc5" providerId="ADAL" clId="{408CD7B3-E319-4B5F-AA31-B331526143A8}" dt="2021-10-05T13:35:29.293" v="5648" actId="47"/>
        <pc:sldMkLst>
          <pc:docMk/>
          <pc:sldMk cId="313820423" sldId="2189"/>
        </pc:sldMkLst>
        <pc:picChg chg="add del mod">
          <ac:chgData name="Jeroen Werbrouck" userId="a5147282-b5b9-40c4-9d9b-0d2cd224ccc5" providerId="ADAL" clId="{408CD7B3-E319-4B5F-AA31-B331526143A8}" dt="2021-10-05T13:29:10.899" v="5616" actId="21"/>
          <ac:picMkLst>
            <pc:docMk/>
            <pc:sldMk cId="313820423" sldId="2189"/>
            <ac:picMk id="5" creationId="{838C8F64-00C1-4729-B040-9E2D9CB07B06}"/>
          </ac:picMkLst>
        </pc:picChg>
        <pc:picChg chg="del">
          <ac:chgData name="Jeroen Werbrouck" userId="a5147282-b5b9-40c4-9d9b-0d2cd224ccc5" providerId="ADAL" clId="{408CD7B3-E319-4B5F-AA31-B331526143A8}" dt="2021-10-05T08:04:41.937" v="1199" actId="478"/>
          <ac:picMkLst>
            <pc:docMk/>
            <pc:sldMk cId="313820423" sldId="2189"/>
            <ac:picMk id="6" creationId="{AA915B6C-A9FE-4770-8D4A-05D388AE1061}"/>
          </ac:picMkLst>
        </pc:picChg>
      </pc:sldChg>
      <pc:sldChg chg="addSp delSp modSp add mod ord">
        <pc:chgData name="Jeroen Werbrouck" userId="a5147282-b5b9-40c4-9d9b-0d2cd224ccc5" providerId="ADAL" clId="{408CD7B3-E319-4B5F-AA31-B331526143A8}" dt="2021-10-05T08:17:19.142" v="2055" actId="403"/>
        <pc:sldMkLst>
          <pc:docMk/>
          <pc:sldMk cId="670302373" sldId="2190"/>
        </pc:sldMkLst>
        <pc:spChg chg="mod">
          <ac:chgData name="Jeroen Werbrouck" userId="a5147282-b5b9-40c4-9d9b-0d2cd224ccc5" providerId="ADAL" clId="{408CD7B3-E319-4B5F-AA31-B331526143A8}" dt="2021-10-05T08:10:21.762" v="1212" actId="20577"/>
          <ac:spMkLst>
            <pc:docMk/>
            <pc:sldMk cId="670302373" sldId="2190"/>
            <ac:spMk id="3" creationId="{7A7E4B7D-CFD4-4851-BD89-BEF2F3C8E9A5}"/>
          </ac:spMkLst>
        </pc:spChg>
        <pc:spChg chg="mod">
          <ac:chgData name="Jeroen Werbrouck" userId="a5147282-b5b9-40c4-9d9b-0d2cd224ccc5" providerId="ADAL" clId="{408CD7B3-E319-4B5F-AA31-B331526143A8}" dt="2021-10-05T08:17:19.142" v="2055" actId="403"/>
          <ac:spMkLst>
            <pc:docMk/>
            <pc:sldMk cId="670302373" sldId="2190"/>
            <ac:spMk id="4" creationId="{AA86AEF7-103F-4633-88CE-2B36C29039B3}"/>
          </ac:spMkLst>
        </pc:spChg>
        <pc:picChg chg="add mod ord">
          <ac:chgData name="Jeroen Werbrouck" userId="a5147282-b5b9-40c4-9d9b-0d2cd224ccc5" providerId="ADAL" clId="{408CD7B3-E319-4B5F-AA31-B331526143A8}" dt="2021-10-05T08:14:39.135" v="1777" actId="167"/>
          <ac:picMkLst>
            <pc:docMk/>
            <pc:sldMk cId="670302373" sldId="2190"/>
            <ac:picMk id="5" creationId="{E0FA71AC-0264-431E-A6E3-D8616048B1EE}"/>
          </ac:picMkLst>
        </pc:picChg>
        <pc:picChg chg="del">
          <ac:chgData name="Jeroen Werbrouck" userId="a5147282-b5b9-40c4-9d9b-0d2cd224ccc5" providerId="ADAL" clId="{408CD7B3-E319-4B5F-AA31-B331526143A8}" dt="2021-10-05T08:10:28.697" v="1213" actId="478"/>
          <ac:picMkLst>
            <pc:docMk/>
            <pc:sldMk cId="670302373" sldId="2190"/>
            <ac:picMk id="6" creationId="{AA915B6C-A9FE-4770-8D4A-05D388AE1061}"/>
          </ac:picMkLst>
        </pc:picChg>
        <pc:picChg chg="add mod">
          <ac:chgData name="Jeroen Werbrouck" userId="a5147282-b5b9-40c4-9d9b-0d2cd224ccc5" providerId="ADAL" clId="{408CD7B3-E319-4B5F-AA31-B331526143A8}" dt="2021-10-05T08:13:52.506" v="1688"/>
          <ac:picMkLst>
            <pc:docMk/>
            <pc:sldMk cId="670302373" sldId="2190"/>
            <ac:picMk id="7" creationId="{EA2D580C-C57E-4072-B946-1C6B4521FC99}"/>
          </ac:picMkLst>
        </pc:picChg>
      </pc:sldChg>
      <pc:sldChg chg="addSp delSp modSp add mod">
        <pc:chgData name="Jeroen Werbrouck" userId="a5147282-b5b9-40c4-9d9b-0d2cd224ccc5" providerId="ADAL" clId="{408CD7B3-E319-4B5F-AA31-B331526143A8}" dt="2021-10-07T09:00:52.162" v="8647" actId="1076"/>
        <pc:sldMkLst>
          <pc:docMk/>
          <pc:sldMk cId="1825850818" sldId="2191"/>
        </pc:sldMkLst>
        <pc:spChg chg="mod">
          <ac:chgData name="Jeroen Werbrouck" userId="a5147282-b5b9-40c4-9d9b-0d2cd224ccc5" providerId="ADAL" clId="{408CD7B3-E319-4B5F-AA31-B331526143A8}" dt="2021-10-05T08:17:06.230" v="2018" actId="20577"/>
          <ac:spMkLst>
            <pc:docMk/>
            <pc:sldMk cId="1825850818" sldId="2191"/>
            <ac:spMk id="3" creationId="{7A7E4B7D-CFD4-4851-BD89-BEF2F3C8E9A5}"/>
          </ac:spMkLst>
        </pc:spChg>
        <pc:spChg chg="mod">
          <ac:chgData name="Jeroen Werbrouck" userId="a5147282-b5b9-40c4-9d9b-0d2cd224ccc5" providerId="ADAL" clId="{408CD7B3-E319-4B5F-AA31-B331526143A8}" dt="2021-10-07T09:00:45.814" v="8645" actId="20577"/>
          <ac:spMkLst>
            <pc:docMk/>
            <pc:sldMk cId="1825850818" sldId="2191"/>
            <ac:spMk id="4" creationId="{AA86AEF7-103F-4633-88CE-2B36C29039B3}"/>
          </ac:spMkLst>
        </pc:spChg>
        <pc:picChg chg="del">
          <ac:chgData name="Jeroen Werbrouck" userId="a5147282-b5b9-40c4-9d9b-0d2cd224ccc5" providerId="ADAL" clId="{408CD7B3-E319-4B5F-AA31-B331526143A8}" dt="2021-10-05T08:16:30.796" v="1965" actId="478"/>
          <ac:picMkLst>
            <pc:docMk/>
            <pc:sldMk cId="1825850818" sldId="2191"/>
            <ac:picMk id="5" creationId="{E0FA71AC-0264-431E-A6E3-D8616048B1EE}"/>
          </ac:picMkLst>
        </pc:picChg>
        <pc:picChg chg="add mod">
          <ac:chgData name="Jeroen Werbrouck" userId="a5147282-b5b9-40c4-9d9b-0d2cd224ccc5" providerId="ADAL" clId="{408CD7B3-E319-4B5F-AA31-B331526143A8}" dt="2021-10-07T09:00:52.162" v="8647" actId="1076"/>
          <ac:picMkLst>
            <pc:docMk/>
            <pc:sldMk cId="1825850818" sldId="2191"/>
            <ac:picMk id="6" creationId="{10A5EE5B-8264-457D-BA06-79B5CC7238FE}"/>
          </ac:picMkLst>
        </pc:picChg>
        <pc:picChg chg="del">
          <ac:chgData name="Jeroen Werbrouck" userId="a5147282-b5b9-40c4-9d9b-0d2cd224ccc5" providerId="ADAL" clId="{408CD7B3-E319-4B5F-AA31-B331526143A8}" dt="2021-10-05T08:16:31.444" v="1966" actId="478"/>
          <ac:picMkLst>
            <pc:docMk/>
            <pc:sldMk cId="1825850818" sldId="2191"/>
            <ac:picMk id="7" creationId="{EA2D580C-C57E-4072-B946-1C6B4521FC99}"/>
          </ac:picMkLst>
        </pc:picChg>
      </pc:sldChg>
      <pc:sldChg chg="new del">
        <pc:chgData name="Jeroen Werbrouck" userId="a5147282-b5b9-40c4-9d9b-0d2cd224ccc5" providerId="ADAL" clId="{408CD7B3-E319-4B5F-AA31-B331526143A8}" dt="2021-10-05T08:24:41.408" v="2344" actId="47"/>
        <pc:sldMkLst>
          <pc:docMk/>
          <pc:sldMk cId="5875733" sldId="2192"/>
        </pc:sldMkLst>
      </pc:sldChg>
      <pc:sldChg chg="addSp delSp modSp new mod">
        <pc:chgData name="Jeroen Werbrouck" userId="a5147282-b5b9-40c4-9d9b-0d2cd224ccc5" providerId="ADAL" clId="{408CD7B3-E319-4B5F-AA31-B331526143A8}" dt="2021-10-05T08:30:26.488" v="3019" actId="20577"/>
        <pc:sldMkLst>
          <pc:docMk/>
          <pc:sldMk cId="2869047317" sldId="2192"/>
        </pc:sldMkLst>
        <pc:spChg chg="del">
          <ac:chgData name="Jeroen Werbrouck" userId="a5147282-b5b9-40c4-9d9b-0d2cd224ccc5" providerId="ADAL" clId="{408CD7B3-E319-4B5F-AA31-B331526143A8}" dt="2021-10-05T08:25:09.041" v="2392" actId="478"/>
          <ac:spMkLst>
            <pc:docMk/>
            <pc:sldMk cId="2869047317" sldId="2192"/>
            <ac:spMk id="2" creationId="{103BE3B1-9B82-421B-BE07-6338EB7920E5}"/>
          </ac:spMkLst>
        </pc:spChg>
        <pc:spChg chg="mod">
          <ac:chgData name="Jeroen Werbrouck" userId="a5147282-b5b9-40c4-9d9b-0d2cd224ccc5" providerId="ADAL" clId="{408CD7B3-E319-4B5F-AA31-B331526143A8}" dt="2021-10-05T08:29:03.393" v="3002" actId="20577"/>
          <ac:spMkLst>
            <pc:docMk/>
            <pc:sldMk cId="2869047317" sldId="2192"/>
            <ac:spMk id="3" creationId="{3DEF41D0-B785-4573-87F3-54176CB2F0CD}"/>
          </ac:spMkLst>
        </pc:spChg>
        <pc:spChg chg="add mod">
          <ac:chgData name="Jeroen Werbrouck" userId="a5147282-b5b9-40c4-9d9b-0d2cd224ccc5" providerId="ADAL" clId="{408CD7B3-E319-4B5F-AA31-B331526143A8}" dt="2021-10-05T08:30:26.488" v="3019" actId="20577"/>
          <ac:spMkLst>
            <pc:docMk/>
            <pc:sldMk cId="2869047317" sldId="2192"/>
            <ac:spMk id="4" creationId="{5904ED28-C5B7-40A6-A57E-91B6DEAC5B7B}"/>
          </ac:spMkLst>
        </pc:spChg>
      </pc:sldChg>
      <pc:sldChg chg="addSp delSp modSp new del mod modAnim">
        <pc:chgData name="Jeroen Werbrouck" userId="a5147282-b5b9-40c4-9d9b-0d2cd224ccc5" providerId="ADAL" clId="{408CD7B3-E319-4B5F-AA31-B331526143A8}" dt="2021-10-05T11:28:43.783" v="4664" actId="47"/>
        <pc:sldMkLst>
          <pc:docMk/>
          <pc:sldMk cId="723217250" sldId="2193"/>
        </pc:sldMkLst>
        <pc:spChg chg="del">
          <ac:chgData name="Jeroen Werbrouck" userId="a5147282-b5b9-40c4-9d9b-0d2cd224ccc5" providerId="ADAL" clId="{408CD7B3-E319-4B5F-AA31-B331526143A8}" dt="2021-10-05T08:52:59.449" v="4321" actId="478"/>
          <ac:spMkLst>
            <pc:docMk/>
            <pc:sldMk cId="723217250" sldId="2193"/>
            <ac:spMk id="2" creationId="{4786CE6C-BF2D-4335-9F1E-B5A033FFA61B}"/>
          </ac:spMkLst>
        </pc:spChg>
        <pc:spChg chg="mod">
          <ac:chgData name="Jeroen Werbrouck" userId="a5147282-b5b9-40c4-9d9b-0d2cd224ccc5" providerId="ADAL" clId="{408CD7B3-E319-4B5F-AA31-B331526143A8}" dt="2021-10-05T08:29:40.642" v="3018" actId="20577"/>
          <ac:spMkLst>
            <pc:docMk/>
            <pc:sldMk cId="723217250" sldId="2193"/>
            <ac:spMk id="3" creationId="{727D8F3F-23A7-49BF-BDD7-E0364A0026F3}"/>
          </ac:spMkLst>
        </pc:spChg>
        <pc:picChg chg="add mod">
          <ac:chgData name="Jeroen Werbrouck" userId="a5147282-b5b9-40c4-9d9b-0d2cd224ccc5" providerId="ADAL" clId="{408CD7B3-E319-4B5F-AA31-B331526143A8}" dt="2021-10-05T11:26:09.268" v="4659" actId="1076"/>
          <ac:picMkLst>
            <pc:docMk/>
            <pc:sldMk cId="723217250" sldId="2193"/>
            <ac:picMk id="2" creationId="{D5A0ACA2-00ED-4DC4-8CF3-A32112F18AD6}"/>
          </ac:picMkLst>
        </pc:picChg>
      </pc:sldChg>
      <pc:sldChg chg="new del">
        <pc:chgData name="Jeroen Werbrouck" userId="a5147282-b5b9-40c4-9d9b-0d2cd224ccc5" providerId="ADAL" clId="{408CD7B3-E319-4B5F-AA31-B331526143A8}" dt="2021-10-05T08:29:20.325" v="3005" actId="47"/>
        <pc:sldMkLst>
          <pc:docMk/>
          <pc:sldMk cId="2632833370" sldId="2193"/>
        </pc:sldMkLst>
      </pc:sldChg>
      <pc:sldChg chg="addSp delSp modSp add del mod">
        <pc:chgData name="Jeroen Werbrouck" userId="a5147282-b5b9-40c4-9d9b-0d2cd224ccc5" providerId="ADAL" clId="{408CD7B3-E319-4B5F-AA31-B331526143A8}" dt="2021-10-05T08:42:37.529" v="3544" actId="47"/>
        <pc:sldMkLst>
          <pc:docMk/>
          <pc:sldMk cId="514909552" sldId="2194"/>
        </pc:sldMkLst>
        <pc:spChg chg="del">
          <ac:chgData name="Jeroen Werbrouck" userId="a5147282-b5b9-40c4-9d9b-0d2cd224ccc5" providerId="ADAL" clId="{408CD7B3-E319-4B5F-AA31-B331526143A8}" dt="2021-10-05T08:30:34.743" v="3021" actId="478"/>
          <ac:spMkLst>
            <pc:docMk/>
            <pc:sldMk cId="514909552" sldId="2194"/>
            <ac:spMk id="4" creationId="{5904ED28-C5B7-40A6-A57E-91B6DEAC5B7B}"/>
          </ac:spMkLst>
        </pc:spChg>
        <pc:spChg chg="add del mod">
          <ac:chgData name="Jeroen Werbrouck" userId="a5147282-b5b9-40c4-9d9b-0d2cd224ccc5" providerId="ADAL" clId="{408CD7B3-E319-4B5F-AA31-B331526143A8}" dt="2021-10-05T08:31:14.431" v="3031" actId="478"/>
          <ac:spMkLst>
            <pc:docMk/>
            <pc:sldMk cId="514909552" sldId="2194"/>
            <ac:spMk id="5" creationId="{5245B02A-07F7-4EC1-A36F-A57AAB6271DD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6" creationId="{A9929044-8264-4318-94B7-0EE13FDDDF54}"/>
          </ac:spMkLst>
        </pc:spChg>
        <pc:spChg chg="add del mod">
          <ac:chgData name="Jeroen Werbrouck" userId="a5147282-b5b9-40c4-9d9b-0d2cd224ccc5" providerId="ADAL" clId="{408CD7B3-E319-4B5F-AA31-B331526143A8}" dt="2021-10-05T08:31:09.543" v="3030" actId="478"/>
          <ac:spMkLst>
            <pc:docMk/>
            <pc:sldMk cId="514909552" sldId="2194"/>
            <ac:spMk id="7" creationId="{7E763218-DECB-4341-9992-0675FB9C307E}"/>
          </ac:spMkLst>
        </pc:spChg>
        <pc:spChg chg="add del mod">
          <ac:chgData name="Jeroen Werbrouck" userId="a5147282-b5b9-40c4-9d9b-0d2cd224ccc5" providerId="ADAL" clId="{408CD7B3-E319-4B5F-AA31-B331526143A8}" dt="2021-10-05T08:31:04.019" v="3029" actId="478"/>
          <ac:spMkLst>
            <pc:docMk/>
            <pc:sldMk cId="514909552" sldId="2194"/>
            <ac:spMk id="8" creationId="{93FE1D39-82D0-485E-99FB-839A8AA83746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9" creationId="{7C2655EA-AACA-434D-B3BC-BE03168845E2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10" creationId="{1EF3C1FB-6202-4FAA-A14F-09CFEA425F1B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12" creationId="{24067325-14A6-43E5-8E68-276692F3322E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14" creationId="{67F50EA0-CD83-4048-AECC-9E5AD36E8701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16" creationId="{B5122D90-51E4-42D2-83B3-425C35589A24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17" creationId="{559AB0C6-EC96-44D1-9463-03600E008E53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18" creationId="{C8070E2E-BFD4-4A86-8374-260ADF1A0801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19" creationId="{5DFC60C0-9992-4FBF-8E6B-49880ABDF015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20" creationId="{D9A4B2BE-FA6C-4F77-9A0B-643663115E0B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21" creationId="{CFCAB26C-006E-4DEA-A086-F30FE43B8D67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28" creationId="{938D0D0E-2BB1-4BD1-9EC9-0B71CBD784B0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29" creationId="{80F5051D-C345-448B-9FFF-DD5A921338C8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30" creationId="{685E0827-8259-4A9C-AED7-98AC68BB38F2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31" creationId="{BA2C2D5A-6D01-4AAF-90B7-5FE4C3918836}"/>
          </ac:spMkLst>
        </pc:spChg>
        <pc:spChg chg="add mod topLvl">
          <ac:chgData name="Jeroen Werbrouck" userId="a5147282-b5b9-40c4-9d9b-0d2cd224ccc5" providerId="ADAL" clId="{408CD7B3-E319-4B5F-AA31-B331526143A8}" dt="2021-10-05T08:32:56.032" v="3052" actId="1076"/>
          <ac:spMkLst>
            <pc:docMk/>
            <pc:sldMk cId="514909552" sldId="2194"/>
            <ac:spMk id="32" creationId="{B95A35A4-CD32-44E0-8A64-6D0F57FD1E88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33" creationId="{9FC60799-618F-42AB-B850-B2407BDE2556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34" creationId="{167B9E11-ABD9-4332-B6A2-BE0DA4A6ED4E}"/>
          </ac:spMkLst>
        </pc:spChg>
        <pc:spChg chg="add mod topLvl">
          <ac:chgData name="Jeroen Werbrouck" userId="a5147282-b5b9-40c4-9d9b-0d2cd224ccc5" providerId="ADAL" clId="{408CD7B3-E319-4B5F-AA31-B331526143A8}" dt="2021-10-05T08:32:51.877" v="3051" actId="1076"/>
          <ac:spMkLst>
            <pc:docMk/>
            <pc:sldMk cId="514909552" sldId="2194"/>
            <ac:spMk id="35" creationId="{F6C5DA7C-4544-48C6-8092-64E3376AA45D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36" creationId="{E7A7ABD2-F543-4CF7-8E08-008E4E709FE0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37" creationId="{CB7806E2-234B-479B-B682-4E648A3F483C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39" creationId="{BE56A91D-1923-4353-B129-FD48C1F0051B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40" creationId="{640F10AA-033C-41EE-BC77-264765AD6301}"/>
          </ac:spMkLst>
        </pc:spChg>
        <pc:spChg chg="add mod topLvl">
          <ac:chgData name="Jeroen Werbrouck" userId="a5147282-b5b9-40c4-9d9b-0d2cd224ccc5" providerId="ADAL" clId="{408CD7B3-E319-4B5F-AA31-B331526143A8}" dt="2021-10-05T08:32:59.877" v="3053" actId="1076"/>
          <ac:spMkLst>
            <pc:docMk/>
            <pc:sldMk cId="514909552" sldId="2194"/>
            <ac:spMk id="41" creationId="{20578E3B-02D9-460B-B5C1-B2BA64B88D5E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43" creationId="{255E4CDB-3453-4E52-9546-186C9E8CDD55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44" creationId="{4BA98C96-1103-4357-B888-33E6F025A00D}"/>
          </ac:spMkLst>
        </pc:spChg>
        <pc:spChg chg="add del mod topLvl">
          <ac:chgData name="Jeroen Werbrouck" userId="a5147282-b5b9-40c4-9d9b-0d2cd224ccc5" providerId="ADAL" clId="{408CD7B3-E319-4B5F-AA31-B331526143A8}" dt="2021-10-05T08:32:48.592" v="3050" actId="478"/>
          <ac:spMkLst>
            <pc:docMk/>
            <pc:sldMk cId="514909552" sldId="2194"/>
            <ac:spMk id="46" creationId="{2E35BB8D-0EA6-4FBA-BC7D-9946BF57AF1B}"/>
          </ac:spMkLst>
        </pc:spChg>
        <pc:spChg chg="add del mod topLvl">
          <ac:chgData name="Jeroen Werbrouck" userId="a5147282-b5b9-40c4-9d9b-0d2cd224ccc5" providerId="ADAL" clId="{408CD7B3-E319-4B5F-AA31-B331526143A8}" dt="2021-10-05T08:34:12.105" v="3062" actId="478"/>
          <ac:spMkLst>
            <pc:docMk/>
            <pc:sldMk cId="514909552" sldId="2194"/>
            <ac:spMk id="47" creationId="{FF76D832-875C-4452-A48E-D60C370B9BCD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48" creationId="{4A277D37-A132-4E0C-B353-75CF429D1754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49" creationId="{829C1EF4-DC35-41DB-94B5-EDE7177D8EF0}"/>
          </ac:spMkLst>
        </pc:spChg>
        <pc:spChg chg="add mod topLvl">
          <ac:chgData name="Jeroen Werbrouck" userId="a5147282-b5b9-40c4-9d9b-0d2cd224ccc5" providerId="ADAL" clId="{408CD7B3-E319-4B5F-AA31-B331526143A8}" dt="2021-10-05T08:32:39.148" v="3047" actId="255"/>
          <ac:spMkLst>
            <pc:docMk/>
            <pc:sldMk cId="514909552" sldId="2194"/>
            <ac:spMk id="50" creationId="{14EB2612-3E47-4AC1-BDBE-E5052C605E04}"/>
          </ac:spMkLst>
        </pc:spChg>
        <pc:grpChg chg="add del mod">
          <ac:chgData name="Jeroen Werbrouck" userId="a5147282-b5b9-40c4-9d9b-0d2cd224ccc5" providerId="ADAL" clId="{408CD7B3-E319-4B5F-AA31-B331526143A8}" dt="2021-10-05T08:31:29.390" v="3036" actId="165"/>
          <ac:grpSpMkLst>
            <pc:docMk/>
            <pc:sldMk cId="514909552" sldId="2194"/>
            <ac:grpSpMk id="51" creationId="{F1C21DFB-6CEC-41B5-8E2E-48D59D60C91E}"/>
          </ac:grpSpMkLst>
        </pc:grp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11" creationId="{16634716-14B3-4D3C-A00E-0C1E0D2B3E82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13" creationId="{97C70AD7-0C38-4FE3-B201-ABF4F0CD4C3A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15" creationId="{DFBFE0D1-12EE-4DA4-9250-2EF97C46A997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22" creationId="{DC9B216B-77E9-406A-8C25-41F3C6D07D3C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23" creationId="{791A6225-D373-4E9D-9925-0A94B3B1AEAB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24" creationId="{BBBD7847-A1F4-41A0-B568-3A5F61A37509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25" creationId="{1E2E209C-3105-4BE9-9893-31E94951820C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26" creationId="{13451934-145D-4465-8916-9CFB18B967FD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27" creationId="{E9ACA373-B1B6-400B-AEAA-448C58A55A88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38" creationId="{62C65F50-D928-4E0B-965C-7F6FDAACF521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42" creationId="{736DE0AD-B42C-4DA3-86EB-43166B5B9F04}"/>
          </ac:cxnSpMkLst>
        </pc:cxnChg>
        <pc:cxnChg chg="add mod topLvl">
          <ac:chgData name="Jeroen Werbrouck" userId="a5147282-b5b9-40c4-9d9b-0d2cd224ccc5" providerId="ADAL" clId="{408CD7B3-E319-4B5F-AA31-B331526143A8}" dt="2021-10-05T08:32:39.148" v="3047" actId="255"/>
          <ac:cxnSpMkLst>
            <pc:docMk/>
            <pc:sldMk cId="514909552" sldId="2194"/>
            <ac:cxnSpMk id="45" creationId="{5E50B707-1607-4032-8D34-49809B8BD576}"/>
          </ac:cxnSpMkLst>
        </pc:cxnChg>
      </pc:sldChg>
      <pc:sldChg chg="addSp delSp modSp new mod">
        <pc:chgData name="Jeroen Werbrouck" userId="a5147282-b5b9-40c4-9d9b-0d2cd224ccc5" providerId="ADAL" clId="{408CD7B3-E319-4B5F-AA31-B331526143A8}" dt="2021-10-05T08:43:41.033" v="3552" actId="1076"/>
        <pc:sldMkLst>
          <pc:docMk/>
          <pc:sldMk cId="3273620084" sldId="2195"/>
        </pc:sldMkLst>
        <pc:spChg chg="del">
          <ac:chgData name="Jeroen Werbrouck" userId="a5147282-b5b9-40c4-9d9b-0d2cd224ccc5" providerId="ADAL" clId="{408CD7B3-E319-4B5F-AA31-B331526143A8}" dt="2021-10-05T08:33:26.636" v="3055" actId="478"/>
          <ac:spMkLst>
            <pc:docMk/>
            <pc:sldMk cId="3273620084" sldId="2195"/>
            <ac:spMk id="2" creationId="{6A687DD7-527B-4A5D-9CC8-0742145CCB4A}"/>
          </ac:spMkLst>
        </pc:spChg>
        <pc:spChg chg="del">
          <ac:chgData name="Jeroen Werbrouck" userId="a5147282-b5b9-40c4-9d9b-0d2cd224ccc5" providerId="ADAL" clId="{408CD7B3-E319-4B5F-AA31-B331526143A8}" dt="2021-10-05T08:42:48.040" v="3547" actId="478"/>
          <ac:spMkLst>
            <pc:docMk/>
            <pc:sldMk cId="3273620084" sldId="2195"/>
            <ac:spMk id="3" creationId="{50437878-9A5C-4F5D-BBDB-CF1307E0F6EF}"/>
          </ac:spMkLst>
        </pc:spChg>
        <pc:spChg chg="add mod">
          <ac:chgData name="Jeroen Werbrouck" userId="a5147282-b5b9-40c4-9d9b-0d2cd224ccc5" providerId="ADAL" clId="{408CD7B3-E319-4B5F-AA31-B331526143A8}" dt="2021-10-05T08:34:59.988" v="3080" actId="1076"/>
          <ac:spMkLst>
            <pc:docMk/>
            <pc:sldMk cId="3273620084" sldId="2195"/>
            <ac:spMk id="4" creationId="{A4D03720-6166-436C-A3C4-4F1ACB5693DA}"/>
          </ac:spMkLst>
        </pc:spChg>
        <pc:spChg chg="add mod">
          <ac:chgData name="Jeroen Werbrouck" userId="a5147282-b5b9-40c4-9d9b-0d2cd224ccc5" providerId="ADAL" clId="{408CD7B3-E319-4B5F-AA31-B331526143A8}" dt="2021-10-05T08:33:31.194" v="3057" actId="1076"/>
          <ac:spMkLst>
            <pc:docMk/>
            <pc:sldMk cId="3273620084" sldId="2195"/>
            <ac:spMk id="5" creationId="{044C687E-D469-490A-BB5C-4C47B097591E}"/>
          </ac:spMkLst>
        </pc:spChg>
        <pc:spChg chg="add mod">
          <ac:chgData name="Jeroen Werbrouck" userId="a5147282-b5b9-40c4-9d9b-0d2cd224ccc5" providerId="ADAL" clId="{408CD7B3-E319-4B5F-AA31-B331526143A8}" dt="2021-10-05T08:33:31.194" v="3057" actId="1076"/>
          <ac:spMkLst>
            <pc:docMk/>
            <pc:sldMk cId="3273620084" sldId="2195"/>
            <ac:spMk id="7" creationId="{26D91117-B55C-4E17-899A-9290534110AA}"/>
          </ac:spMkLst>
        </pc:spChg>
        <pc:spChg chg="add mod">
          <ac:chgData name="Jeroen Werbrouck" userId="a5147282-b5b9-40c4-9d9b-0d2cd224ccc5" providerId="ADAL" clId="{408CD7B3-E319-4B5F-AA31-B331526143A8}" dt="2021-10-05T08:33:31.194" v="3057" actId="1076"/>
          <ac:spMkLst>
            <pc:docMk/>
            <pc:sldMk cId="3273620084" sldId="2195"/>
            <ac:spMk id="8" creationId="{2D49083F-FF42-4002-B05C-5702135BF3BD}"/>
          </ac:spMkLst>
        </pc:spChg>
        <pc:spChg chg="add mod">
          <ac:chgData name="Jeroen Werbrouck" userId="a5147282-b5b9-40c4-9d9b-0d2cd224ccc5" providerId="ADAL" clId="{408CD7B3-E319-4B5F-AA31-B331526143A8}" dt="2021-10-05T08:33:31.194" v="3057" actId="1076"/>
          <ac:spMkLst>
            <pc:docMk/>
            <pc:sldMk cId="3273620084" sldId="2195"/>
            <ac:spMk id="11" creationId="{546AFC52-3E1A-4F7B-A7F3-7B47F1AAACD4}"/>
          </ac:spMkLst>
        </pc:spChg>
        <pc:spChg chg="add mod">
          <ac:chgData name="Jeroen Werbrouck" userId="a5147282-b5b9-40c4-9d9b-0d2cd224ccc5" providerId="ADAL" clId="{408CD7B3-E319-4B5F-AA31-B331526143A8}" dt="2021-10-05T08:33:31.194" v="3057" actId="1076"/>
          <ac:spMkLst>
            <pc:docMk/>
            <pc:sldMk cId="3273620084" sldId="2195"/>
            <ac:spMk id="12" creationId="{28638F95-9F6A-4DCE-B224-2BF1B699D1AD}"/>
          </ac:spMkLst>
        </pc:spChg>
        <pc:spChg chg="add mod">
          <ac:chgData name="Jeroen Werbrouck" userId="a5147282-b5b9-40c4-9d9b-0d2cd224ccc5" providerId="ADAL" clId="{408CD7B3-E319-4B5F-AA31-B331526143A8}" dt="2021-10-05T08:33:31.194" v="3057" actId="1076"/>
          <ac:spMkLst>
            <pc:docMk/>
            <pc:sldMk cId="3273620084" sldId="2195"/>
            <ac:spMk id="13" creationId="{304E7C52-2932-47C8-860E-9F9F3ED7B82F}"/>
          </ac:spMkLst>
        </pc:spChg>
        <pc:spChg chg="add mod">
          <ac:chgData name="Jeroen Werbrouck" userId="a5147282-b5b9-40c4-9d9b-0d2cd224ccc5" providerId="ADAL" clId="{408CD7B3-E319-4B5F-AA31-B331526143A8}" dt="2021-10-05T08:33:31.194" v="3057" actId="1076"/>
          <ac:spMkLst>
            <pc:docMk/>
            <pc:sldMk cId="3273620084" sldId="2195"/>
            <ac:spMk id="14" creationId="{8D311643-958F-40F4-BC80-03D2FA319DFA}"/>
          </ac:spMkLst>
        </pc:spChg>
        <pc:spChg chg="add mod">
          <ac:chgData name="Jeroen Werbrouck" userId="a5147282-b5b9-40c4-9d9b-0d2cd224ccc5" providerId="ADAL" clId="{408CD7B3-E319-4B5F-AA31-B331526143A8}" dt="2021-10-05T08:33:31.194" v="3057" actId="1076"/>
          <ac:spMkLst>
            <pc:docMk/>
            <pc:sldMk cId="3273620084" sldId="2195"/>
            <ac:spMk id="16" creationId="{997A67AF-1570-4D00-B7AA-40D7851FF0C1}"/>
          </ac:spMkLst>
        </pc:spChg>
        <pc:spChg chg="add mod">
          <ac:chgData name="Jeroen Werbrouck" userId="a5147282-b5b9-40c4-9d9b-0d2cd224ccc5" providerId="ADAL" clId="{408CD7B3-E319-4B5F-AA31-B331526143A8}" dt="2021-10-05T08:37:22.939" v="3239" actId="1076"/>
          <ac:spMkLst>
            <pc:docMk/>
            <pc:sldMk cId="3273620084" sldId="2195"/>
            <ac:spMk id="17" creationId="{F0947648-890C-440B-8F90-717136B93870}"/>
          </ac:spMkLst>
        </pc:spChg>
        <pc:spChg chg="add mod">
          <ac:chgData name="Jeroen Werbrouck" userId="a5147282-b5b9-40c4-9d9b-0d2cd224ccc5" providerId="ADAL" clId="{408CD7B3-E319-4B5F-AA31-B331526143A8}" dt="2021-10-05T08:35:24.537" v="3109" actId="14100"/>
          <ac:spMkLst>
            <pc:docMk/>
            <pc:sldMk cId="3273620084" sldId="2195"/>
            <ac:spMk id="18" creationId="{10DEE8AC-A079-4F58-9EB8-C87A2FFD621A}"/>
          </ac:spMkLst>
        </pc:spChg>
        <pc:spChg chg="add mod">
          <ac:chgData name="Jeroen Werbrouck" userId="a5147282-b5b9-40c4-9d9b-0d2cd224ccc5" providerId="ADAL" clId="{408CD7B3-E319-4B5F-AA31-B331526143A8}" dt="2021-10-05T08:33:45.702" v="3059" actId="1076"/>
          <ac:spMkLst>
            <pc:docMk/>
            <pc:sldMk cId="3273620084" sldId="2195"/>
            <ac:spMk id="19" creationId="{888F61BB-DBD9-4C09-8E02-F25185BA817E}"/>
          </ac:spMkLst>
        </pc:spChg>
        <pc:spChg chg="add mod">
          <ac:chgData name="Jeroen Werbrouck" userId="a5147282-b5b9-40c4-9d9b-0d2cd224ccc5" providerId="ADAL" clId="{408CD7B3-E319-4B5F-AA31-B331526143A8}" dt="2021-10-05T08:33:45.702" v="3059" actId="1076"/>
          <ac:spMkLst>
            <pc:docMk/>
            <pc:sldMk cId="3273620084" sldId="2195"/>
            <ac:spMk id="21" creationId="{09D7D63A-DC21-4BB2-A7EB-1177C72B0346}"/>
          </ac:spMkLst>
        </pc:spChg>
        <pc:spChg chg="add mod">
          <ac:chgData name="Jeroen Werbrouck" userId="a5147282-b5b9-40c4-9d9b-0d2cd224ccc5" providerId="ADAL" clId="{408CD7B3-E319-4B5F-AA31-B331526143A8}" dt="2021-10-05T08:33:45.702" v="3059" actId="1076"/>
          <ac:spMkLst>
            <pc:docMk/>
            <pc:sldMk cId="3273620084" sldId="2195"/>
            <ac:spMk id="22" creationId="{FDAEFD40-215C-4F5D-BD90-CE9DCFB9F2A3}"/>
          </ac:spMkLst>
        </pc:spChg>
        <pc:spChg chg="add mod">
          <ac:chgData name="Jeroen Werbrouck" userId="a5147282-b5b9-40c4-9d9b-0d2cd224ccc5" providerId="ADAL" clId="{408CD7B3-E319-4B5F-AA31-B331526143A8}" dt="2021-10-05T08:33:45.702" v="3059" actId="1076"/>
          <ac:spMkLst>
            <pc:docMk/>
            <pc:sldMk cId="3273620084" sldId="2195"/>
            <ac:spMk id="25" creationId="{0C608C4D-F880-4C21-BE17-9B025510E11C}"/>
          </ac:spMkLst>
        </pc:spChg>
        <pc:spChg chg="add mod">
          <ac:chgData name="Jeroen Werbrouck" userId="a5147282-b5b9-40c4-9d9b-0d2cd224ccc5" providerId="ADAL" clId="{408CD7B3-E319-4B5F-AA31-B331526143A8}" dt="2021-10-05T08:33:45.702" v="3059" actId="1076"/>
          <ac:spMkLst>
            <pc:docMk/>
            <pc:sldMk cId="3273620084" sldId="2195"/>
            <ac:spMk id="26" creationId="{B6C6B393-52E6-4303-B29F-C6F13E62CC6E}"/>
          </ac:spMkLst>
        </pc:spChg>
        <pc:spChg chg="add mod">
          <ac:chgData name="Jeroen Werbrouck" userId="a5147282-b5b9-40c4-9d9b-0d2cd224ccc5" providerId="ADAL" clId="{408CD7B3-E319-4B5F-AA31-B331526143A8}" dt="2021-10-05T08:33:45.702" v="3059" actId="1076"/>
          <ac:spMkLst>
            <pc:docMk/>
            <pc:sldMk cId="3273620084" sldId="2195"/>
            <ac:spMk id="27" creationId="{80AFE1DA-52E6-4580-836F-1F6385E34978}"/>
          </ac:spMkLst>
        </pc:spChg>
        <pc:spChg chg="add mod">
          <ac:chgData name="Jeroen Werbrouck" userId="a5147282-b5b9-40c4-9d9b-0d2cd224ccc5" providerId="ADAL" clId="{408CD7B3-E319-4B5F-AA31-B331526143A8}" dt="2021-10-05T08:33:45.702" v="3059" actId="1076"/>
          <ac:spMkLst>
            <pc:docMk/>
            <pc:sldMk cId="3273620084" sldId="2195"/>
            <ac:spMk id="28" creationId="{AB95E895-456A-4BBA-BDE7-680F5ADBED26}"/>
          </ac:spMkLst>
        </pc:spChg>
        <pc:spChg chg="add mod">
          <ac:chgData name="Jeroen Werbrouck" userId="a5147282-b5b9-40c4-9d9b-0d2cd224ccc5" providerId="ADAL" clId="{408CD7B3-E319-4B5F-AA31-B331526143A8}" dt="2021-10-05T08:33:45.702" v="3059" actId="1076"/>
          <ac:spMkLst>
            <pc:docMk/>
            <pc:sldMk cId="3273620084" sldId="2195"/>
            <ac:spMk id="29" creationId="{72FCD59B-849D-43B0-A591-AB02BAB7CA99}"/>
          </ac:spMkLst>
        </pc:spChg>
        <pc:spChg chg="add mod">
          <ac:chgData name="Jeroen Werbrouck" userId="a5147282-b5b9-40c4-9d9b-0d2cd224ccc5" providerId="ADAL" clId="{408CD7B3-E319-4B5F-AA31-B331526143A8}" dt="2021-10-05T08:43:41.033" v="3552" actId="1076"/>
          <ac:spMkLst>
            <pc:docMk/>
            <pc:sldMk cId="3273620084" sldId="2195"/>
            <ac:spMk id="31" creationId="{F6FBB71B-5EB8-4006-B3C1-124B56B4CB15}"/>
          </ac:spMkLst>
        </pc:spChg>
        <pc:spChg chg="add mod">
          <ac:chgData name="Jeroen Werbrouck" userId="a5147282-b5b9-40c4-9d9b-0d2cd224ccc5" providerId="ADAL" clId="{408CD7B3-E319-4B5F-AA31-B331526143A8}" dt="2021-10-05T08:35:11.879" v="3097" actId="14100"/>
          <ac:spMkLst>
            <pc:docMk/>
            <pc:sldMk cId="3273620084" sldId="2195"/>
            <ac:spMk id="32" creationId="{EA6F1773-B684-4E5C-B334-F2FEE62C9E0D}"/>
          </ac:spMkLst>
        </pc:spChg>
        <pc:spChg chg="add mod">
          <ac:chgData name="Jeroen Werbrouck" userId="a5147282-b5b9-40c4-9d9b-0d2cd224ccc5" providerId="ADAL" clId="{408CD7B3-E319-4B5F-AA31-B331526143A8}" dt="2021-10-05T08:34:27.622" v="3064" actId="1076"/>
          <ac:spMkLst>
            <pc:docMk/>
            <pc:sldMk cId="3273620084" sldId="2195"/>
            <ac:spMk id="33" creationId="{6606D7F3-140C-43BA-99FB-D2D7D4BAB505}"/>
          </ac:spMkLst>
        </pc:spChg>
        <pc:spChg chg="add mod">
          <ac:chgData name="Jeroen Werbrouck" userId="a5147282-b5b9-40c4-9d9b-0d2cd224ccc5" providerId="ADAL" clId="{408CD7B3-E319-4B5F-AA31-B331526143A8}" dt="2021-10-05T08:34:27.622" v="3064" actId="1076"/>
          <ac:spMkLst>
            <pc:docMk/>
            <pc:sldMk cId="3273620084" sldId="2195"/>
            <ac:spMk id="35" creationId="{E8DF0D4C-1F0D-41AD-834D-19AF9EFBC985}"/>
          </ac:spMkLst>
        </pc:spChg>
        <pc:spChg chg="add mod">
          <ac:chgData name="Jeroen Werbrouck" userId="a5147282-b5b9-40c4-9d9b-0d2cd224ccc5" providerId="ADAL" clId="{408CD7B3-E319-4B5F-AA31-B331526143A8}" dt="2021-10-05T08:34:27.622" v="3064" actId="1076"/>
          <ac:spMkLst>
            <pc:docMk/>
            <pc:sldMk cId="3273620084" sldId="2195"/>
            <ac:spMk id="36" creationId="{138F1556-E590-4B4D-8BD0-14BA26EA4B74}"/>
          </ac:spMkLst>
        </pc:spChg>
        <pc:spChg chg="add mod">
          <ac:chgData name="Jeroen Werbrouck" userId="a5147282-b5b9-40c4-9d9b-0d2cd224ccc5" providerId="ADAL" clId="{408CD7B3-E319-4B5F-AA31-B331526143A8}" dt="2021-10-05T08:35:15.722" v="3101" actId="1035"/>
          <ac:spMkLst>
            <pc:docMk/>
            <pc:sldMk cId="3273620084" sldId="2195"/>
            <ac:spMk id="39" creationId="{3A0D7F48-39B5-4FEC-9865-D29242EBC0E2}"/>
          </ac:spMkLst>
        </pc:spChg>
        <pc:spChg chg="add mod">
          <ac:chgData name="Jeroen Werbrouck" userId="a5147282-b5b9-40c4-9d9b-0d2cd224ccc5" providerId="ADAL" clId="{408CD7B3-E319-4B5F-AA31-B331526143A8}" dt="2021-10-05T08:39:33.376" v="3311" actId="1076"/>
          <ac:spMkLst>
            <pc:docMk/>
            <pc:sldMk cId="3273620084" sldId="2195"/>
            <ac:spMk id="40" creationId="{DB212D2E-46BE-4D1F-8F83-405DAAF024AD}"/>
          </ac:spMkLst>
        </pc:spChg>
        <pc:spChg chg="add mod">
          <ac:chgData name="Jeroen Werbrouck" userId="a5147282-b5b9-40c4-9d9b-0d2cd224ccc5" providerId="ADAL" clId="{408CD7B3-E319-4B5F-AA31-B331526143A8}" dt="2021-10-05T08:39:20.016" v="3307" actId="1076"/>
          <ac:spMkLst>
            <pc:docMk/>
            <pc:sldMk cId="3273620084" sldId="2195"/>
            <ac:spMk id="41" creationId="{4C362725-63FA-482E-96DA-C906855E3183}"/>
          </ac:spMkLst>
        </pc:spChg>
        <pc:spChg chg="add mod">
          <ac:chgData name="Jeroen Werbrouck" userId="a5147282-b5b9-40c4-9d9b-0d2cd224ccc5" providerId="ADAL" clId="{408CD7B3-E319-4B5F-AA31-B331526143A8}" dt="2021-10-05T08:39:29.306" v="3310" actId="14100"/>
          <ac:spMkLst>
            <pc:docMk/>
            <pc:sldMk cId="3273620084" sldId="2195"/>
            <ac:spMk id="42" creationId="{88970B91-7107-41F7-80F2-8944BE32A858}"/>
          </ac:spMkLst>
        </pc:spChg>
        <pc:spChg chg="add mod">
          <ac:chgData name="Jeroen Werbrouck" userId="a5147282-b5b9-40c4-9d9b-0d2cd224ccc5" providerId="ADAL" clId="{408CD7B3-E319-4B5F-AA31-B331526143A8}" dt="2021-10-05T08:39:23.533" v="3308" actId="1076"/>
          <ac:spMkLst>
            <pc:docMk/>
            <pc:sldMk cId="3273620084" sldId="2195"/>
            <ac:spMk id="43" creationId="{47535F98-7738-463E-9FD2-3953413A8975}"/>
          </ac:spMkLst>
        </pc:spChg>
        <pc:spChg chg="add mod">
          <ac:chgData name="Jeroen Werbrouck" userId="a5147282-b5b9-40c4-9d9b-0d2cd224ccc5" providerId="ADAL" clId="{408CD7B3-E319-4B5F-AA31-B331526143A8}" dt="2021-10-05T08:40:22.069" v="3395" actId="1035"/>
          <ac:spMkLst>
            <pc:docMk/>
            <pc:sldMk cId="3273620084" sldId="2195"/>
            <ac:spMk id="45" creationId="{CE516B72-A497-4627-8DCF-F7DDF1ECA03A}"/>
          </ac:spMkLst>
        </pc:spChg>
        <pc:spChg chg="add mod ord">
          <ac:chgData name="Jeroen Werbrouck" userId="a5147282-b5b9-40c4-9d9b-0d2cd224ccc5" providerId="ADAL" clId="{408CD7B3-E319-4B5F-AA31-B331526143A8}" dt="2021-10-05T08:43:31.151" v="3551" actId="167"/>
          <ac:spMkLst>
            <pc:docMk/>
            <pc:sldMk cId="3273620084" sldId="2195"/>
            <ac:spMk id="50" creationId="{64C8C03B-EE98-47BF-A649-2A776D5D3CD7}"/>
          </ac:spMkLst>
        </pc:spChg>
        <pc:spChg chg="add mod">
          <ac:chgData name="Jeroen Werbrouck" userId="a5147282-b5b9-40c4-9d9b-0d2cd224ccc5" providerId="ADAL" clId="{408CD7B3-E319-4B5F-AA31-B331526143A8}" dt="2021-10-05T08:38:21.776" v="3258" actId="1076"/>
          <ac:spMkLst>
            <pc:docMk/>
            <pc:sldMk cId="3273620084" sldId="2195"/>
            <ac:spMk id="57" creationId="{B2097FCD-1E1C-4F92-9D55-7B01082E0997}"/>
          </ac:spMkLst>
        </pc:spChg>
        <pc:spChg chg="add mod ord">
          <ac:chgData name="Jeroen Werbrouck" userId="a5147282-b5b9-40c4-9d9b-0d2cd224ccc5" providerId="ADAL" clId="{408CD7B3-E319-4B5F-AA31-B331526143A8}" dt="2021-10-05T08:43:31.151" v="3551" actId="167"/>
          <ac:spMkLst>
            <pc:docMk/>
            <pc:sldMk cId="3273620084" sldId="2195"/>
            <ac:spMk id="58" creationId="{EB669C66-92FD-4C33-9283-444A1F0EBA99}"/>
          </ac:spMkLst>
        </pc:spChg>
        <pc:spChg chg="add del">
          <ac:chgData name="Jeroen Werbrouck" userId="a5147282-b5b9-40c4-9d9b-0d2cd224ccc5" providerId="ADAL" clId="{408CD7B3-E319-4B5F-AA31-B331526143A8}" dt="2021-10-05T08:39:50.110" v="3313" actId="478"/>
          <ac:spMkLst>
            <pc:docMk/>
            <pc:sldMk cId="3273620084" sldId="2195"/>
            <ac:spMk id="61" creationId="{A31823DA-DCE7-45D7-90B8-8165C298B787}"/>
          </ac:spMkLst>
        </pc:spChg>
        <pc:spChg chg="add mod ord">
          <ac:chgData name="Jeroen Werbrouck" userId="a5147282-b5b9-40c4-9d9b-0d2cd224ccc5" providerId="ADAL" clId="{408CD7B3-E319-4B5F-AA31-B331526143A8}" dt="2021-10-05T08:43:31.151" v="3551" actId="167"/>
          <ac:spMkLst>
            <pc:docMk/>
            <pc:sldMk cId="3273620084" sldId="2195"/>
            <ac:spMk id="62" creationId="{BD1F24A5-F1DA-4009-BA9B-1A87B31CBA5F}"/>
          </ac:spMkLst>
        </pc:spChg>
        <pc:spChg chg="add mod">
          <ac:chgData name="Jeroen Werbrouck" userId="a5147282-b5b9-40c4-9d9b-0d2cd224ccc5" providerId="ADAL" clId="{408CD7B3-E319-4B5F-AA31-B331526143A8}" dt="2021-10-05T08:42:56.484" v="3550" actId="1076"/>
          <ac:spMkLst>
            <pc:docMk/>
            <pc:sldMk cId="3273620084" sldId="2195"/>
            <ac:spMk id="63" creationId="{B074F307-98AE-448B-9003-A5DBAB28839D}"/>
          </ac:spMkLst>
        </pc:spChg>
        <pc:spChg chg="add del mod">
          <ac:chgData name="Jeroen Werbrouck" userId="a5147282-b5b9-40c4-9d9b-0d2cd224ccc5" providerId="ADAL" clId="{408CD7B3-E319-4B5F-AA31-B331526143A8}" dt="2021-10-05T08:42:49.303" v="3548" actId="478"/>
          <ac:spMkLst>
            <pc:docMk/>
            <pc:sldMk cId="3273620084" sldId="2195"/>
            <ac:spMk id="64" creationId="{FB03390B-630B-49B1-9ECA-60BC5F80D1E5}"/>
          </ac:spMkLst>
        </pc:spChg>
        <pc:spChg chg="add mod">
          <ac:chgData name="Jeroen Werbrouck" userId="a5147282-b5b9-40c4-9d9b-0d2cd224ccc5" providerId="ADAL" clId="{408CD7B3-E319-4B5F-AA31-B331526143A8}" dt="2021-10-05T08:42:50.102" v="3549"/>
          <ac:spMkLst>
            <pc:docMk/>
            <pc:sldMk cId="3273620084" sldId="2195"/>
            <ac:spMk id="65" creationId="{78809F30-6339-4BBB-B1F2-AF5D37933D7B}"/>
          </ac:spMkLst>
        </pc:spChg>
        <pc:cxnChg chg="add mod">
          <ac:chgData name="Jeroen Werbrouck" userId="a5147282-b5b9-40c4-9d9b-0d2cd224ccc5" providerId="ADAL" clId="{408CD7B3-E319-4B5F-AA31-B331526143A8}" dt="2021-10-05T08:34:59.988" v="3080" actId="1076"/>
          <ac:cxnSpMkLst>
            <pc:docMk/>
            <pc:sldMk cId="3273620084" sldId="2195"/>
            <ac:cxnSpMk id="6" creationId="{E892A52F-C6B2-4F7E-ABC1-97A7A93B50B6}"/>
          </ac:cxnSpMkLst>
        </pc:cxnChg>
        <pc:cxnChg chg="add mod">
          <ac:chgData name="Jeroen Werbrouck" userId="a5147282-b5b9-40c4-9d9b-0d2cd224ccc5" providerId="ADAL" clId="{408CD7B3-E319-4B5F-AA31-B331526143A8}" dt="2021-10-05T08:33:31.194" v="3057" actId="1076"/>
          <ac:cxnSpMkLst>
            <pc:docMk/>
            <pc:sldMk cId="3273620084" sldId="2195"/>
            <ac:cxnSpMk id="9" creationId="{448A623D-3BA9-429C-AB40-B1B944D846DF}"/>
          </ac:cxnSpMkLst>
        </pc:cxnChg>
        <pc:cxnChg chg="add mod">
          <ac:chgData name="Jeroen Werbrouck" userId="a5147282-b5b9-40c4-9d9b-0d2cd224ccc5" providerId="ADAL" clId="{408CD7B3-E319-4B5F-AA31-B331526143A8}" dt="2021-10-05T08:33:31.194" v="3057" actId="1076"/>
          <ac:cxnSpMkLst>
            <pc:docMk/>
            <pc:sldMk cId="3273620084" sldId="2195"/>
            <ac:cxnSpMk id="10" creationId="{8ACE5E65-A165-424D-8572-EA2C775E1C37}"/>
          </ac:cxnSpMkLst>
        </pc:cxnChg>
        <pc:cxnChg chg="add mod">
          <ac:chgData name="Jeroen Werbrouck" userId="a5147282-b5b9-40c4-9d9b-0d2cd224ccc5" providerId="ADAL" clId="{408CD7B3-E319-4B5F-AA31-B331526143A8}" dt="2021-10-05T08:33:31.194" v="3057" actId="1076"/>
          <ac:cxnSpMkLst>
            <pc:docMk/>
            <pc:sldMk cId="3273620084" sldId="2195"/>
            <ac:cxnSpMk id="15" creationId="{B9B41A97-7C76-4846-97E8-5A81B4FD6E00}"/>
          </ac:cxnSpMkLst>
        </pc:cxnChg>
        <pc:cxnChg chg="add mod">
          <ac:chgData name="Jeroen Werbrouck" userId="a5147282-b5b9-40c4-9d9b-0d2cd224ccc5" providerId="ADAL" clId="{408CD7B3-E319-4B5F-AA31-B331526143A8}" dt="2021-10-05T08:35:24.537" v="3109" actId="14100"/>
          <ac:cxnSpMkLst>
            <pc:docMk/>
            <pc:sldMk cId="3273620084" sldId="2195"/>
            <ac:cxnSpMk id="20" creationId="{68273E0D-15A1-4A89-9B34-03D15D9E9F3B}"/>
          </ac:cxnSpMkLst>
        </pc:cxnChg>
        <pc:cxnChg chg="add mod">
          <ac:chgData name="Jeroen Werbrouck" userId="a5147282-b5b9-40c4-9d9b-0d2cd224ccc5" providerId="ADAL" clId="{408CD7B3-E319-4B5F-AA31-B331526143A8}" dt="2021-10-05T08:33:45.702" v="3059" actId="1076"/>
          <ac:cxnSpMkLst>
            <pc:docMk/>
            <pc:sldMk cId="3273620084" sldId="2195"/>
            <ac:cxnSpMk id="23" creationId="{0AF7355F-6892-47BD-AB81-677254D0EF49}"/>
          </ac:cxnSpMkLst>
        </pc:cxnChg>
        <pc:cxnChg chg="add mod">
          <ac:chgData name="Jeroen Werbrouck" userId="a5147282-b5b9-40c4-9d9b-0d2cd224ccc5" providerId="ADAL" clId="{408CD7B3-E319-4B5F-AA31-B331526143A8}" dt="2021-10-05T08:33:45.702" v="3059" actId="1076"/>
          <ac:cxnSpMkLst>
            <pc:docMk/>
            <pc:sldMk cId="3273620084" sldId="2195"/>
            <ac:cxnSpMk id="24" creationId="{729D5959-BACF-48DE-B44D-9060EB340720}"/>
          </ac:cxnSpMkLst>
        </pc:cxnChg>
        <pc:cxnChg chg="add mod">
          <ac:chgData name="Jeroen Werbrouck" userId="a5147282-b5b9-40c4-9d9b-0d2cd224ccc5" providerId="ADAL" clId="{408CD7B3-E319-4B5F-AA31-B331526143A8}" dt="2021-10-05T08:33:45.702" v="3059" actId="1076"/>
          <ac:cxnSpMkLst>
            <pc:docMk/>
            <pc:sldMk cId="3273620084" sldId="2195"/>
            <ac:cxnSpMk id="30" creationId="{F137657A-1756-400B-8C33-3E3B67F806FB}"/>
          </ac:cxnSpMkLst>
        </pc:cxnChg>
        <pc:cxnChg chg="add mod">
          <ac:chgData name="Jeroen Werbrouck" userId="a5147282-b5b9-40c4-9d9b-0d2cd224ccc5" providerId="ADAL" clId="{408CD7B3-E319-4B5F-AA31-B331526143A8}" dt="2021-10-05T08:35:11.879" v="3097" actId="14100"/>
          <ac:cxnSpMkLst>
            <pc:docMk/>
            <pc:sldMk cId="3273620084" sldId="2195"/>
            <ac:cxnSpMk id="34" creationId="{A36A310E-6ADB-4E58-B5D7-A7A0EDD4058E}"/>
          </ac:cxnSpMkLst>
        </pc:cxnChg>
        <pc:cxnChg chg="add mod">
          <ac:chgData name="Jeroen Werbrouck" userId="a5147282-b5b9-40c4-9d9b-0d2cd224ccc5" providerId="ADAL" clId="{408CD7B3-E319-4B5F-AA31-B331526143A8}" dt="2021-10-05T08:34:27.622" v="3064" actId="1076"/>
          <ac:cxnSpMkLst>
            <pc:docMk/>
            <pc:sldMk cId="3273620084" sldId="2195"/>
            <ac:cxnSpMk id="37" creationId="{4835260B-B860-4E50-9CE9-3A7E157A98E2}"/>
          </ac:cxnSpMkLst>
        </pc:cxnChg>
        <pc:cxnChg chg="add mod">
          <ac:chgData name="Jeroen Werbrouck" userId="a5147282-b5b9-40c4-9d9b-0d2cd224ccc5" providerId="ADAL" clId="{408CD7B3-E319-4B5F-AA31-B331526143A8}" dt="2021-10-05T08:34:27.622" v="3064" actId="1076"/>
          <ac:cxnSpMkLst>
            <pc:docMk/>
            <pc:sldMk cId="3273620084" sldId="2195"/>
            <ac:cxnSpMk id="38" creationId="{52C29A30-CFB0-4EFE-A71C-C40833A1159F}"/>
          </ac:cxnSpMkLst>
        </pc:cxnChg>
        <pc:cxnChg chg="add mod">
          <ac:chgData name="Jeroen Werbrouck" userId="a5147282-b5b9-40c4-9d9b-0d2cd224ccc5" providerId="ADAL" clId="{408CD7B3-E319-4B5F-AA31-B331526143A8}" dt="2021-10-05T08:39:29.306" v="3310" actId="14100"/>
          <ac:cxnSpMkLst>
            <pc:docMk/>
            <pc:sldMk cId="3273620084" sldId="2195"/>
            <ac:cxnSpMk id="44" creationId="{2E407B0C-99E0-4714-8D8C-E20B63551EDC}"/>
          </ac:cxnSpMkLst>
        </pc:cxnChg>
        <pc:cxnChg chg="add mod">
          <ac:chgData name="Jeroen Werbrouck" userId="a5147282-b5b9-40c4-9d9b-0d2cd224ccc5" providerId="ADAL" clId="{408CD7B3-E319-4B5F-AA31-B331526143A8}" dt="2021-10-05T08:37:41.995" v="3241"/>
          <ac:cxnSpMkLst>
            <pc:docMk/>
            <pc:sldMk cId="3273620084" sldId="2195"/>
            <ac:cxnSpMk id="52" creationId="{E2C18B93-5434-4405-AF0A-B6687EA26429}"/>
          </ac:cxnSpMkLst>
        </pc:cxnChg>
        <pc:cxnChg chg="add mod">
          <ac:chgData name="Jeroen Werbrouck" userId="a5147282-b5b9-40c4-9d9b-0d2cd224ccc5" providerId="ADAL" clId="{408CD7B3-E319-4B5F-AA31-B331526143A8}" dt="2021-10-05T08:37:53.693" v="3243"/>
          <ac:cxnSpMkLst>
            <pc:docMk/>
            <pc:sldMk cId="3273620084" sldId="2195"/>
            <ac:cxnSpMk id="54" creationId="{2639A2D5-976A-4AB8-A7B3-F6A5504C9EC6}"/>
          </ac:cxnSpMkLst>
        </pc:cxnChg>
        <pc:cxnChg chg="add mod">
          <ac:chgData name="Jeroen Werbrouck" userId="a5147282-b5b9-40c4-9d9b-0d2cd224ccc5" providerId="ADAL" clId="{408CD7B3-E319-4B5F-AA31-B331526143A8}" dt="2021-10-05T08:38:04.254" v="3245"/>
          <ac:cxnSpMkLst>
            <pc:docMk/>
            <pc:sldMk cId="3273620084" sldId="2195"/>
            <ac:cxnSpMk id="56" creationId="{3ECE76EC-17D3-4063-AE36-FF471E3054A2}"/>
          </ac:cxnSpMkLst>
        </pc:cxnChg>
      </pc:sldChg>
      <pc:sldChg chg="new del">
        <pc:chgData name="Jeroen Werbrouck" userId="a5147282-b5b9-40c4-9d9b-0d2cd224ccc5" providerId="ADAL" clId="{408CD7B3-E319-4B5F-AA31-B331526143A8}" dt="2021-10-05T08:45:27.203" v="3645" actId="47"/>
        <pc:sldMkLst>
          <pc:docMk/>
          <pc:sldMk cId="1005430048" sldId="2196"/>
        </pc:sldMkLst>
      </pc:sldChg>
      <pc:sldChg chg="addSp delSp modSp new mod ord">
        <pc:chgData name="Jeroen Werbrouck" userId="a5147282-b5b9-40c4-9d9b-0d2cd224ccc5" providerId="ADAL" clId="{408CD7B3-E319-4B5F-AA31-B331526143A8}" dt="2021-10-05T13:52:41.363" v="6060" actId="113"/>
        <pc:sldMkLst>
          <pc:docMk/>
          <pc:sldMk cId="4016068336" sldId="2196"/>
        </pc:sldMkLst>
        <pc:spChg chg="del">
          <ac:chgData name="Jeroen Werbrouck" userId="a5147282-b5b9-40c4-9d9b-0d2cd224ccc5" providerId="ADAL" clId="{408CD7B3-E319-4B5F-AA31-B331526143A8}" dt="2021-10-05T08:45:41.173" v="3662" actId="478"/>
          <ac:spMkLst>
            <pc:docMk/>
            <pc:sldMk cId="4016068336" sldId="2196"/>
            <ac:spMk id="2" creationId="{A7DDB080-5979-4276-82B9-3C071C83FB0D}"/>
          </ac:spMkLst>
        </pc:spChg>
        <pc:spChg chg="mod">
          <ac:chgData name="Jeroen Werbrouck" userId="a5147282-b5b9-40c4-9d9b-0d2cd224ccc5" providerId="ADAL" clId="{408CD7B3-E319-4B5F-AA31-B331526143A8}" dt="2021-10-05T08:45:38.857" v="3661" actId="20577"/>
          <ac:spMkLst>
            <pc:docMk/>
            <pc:sldMk cId="4016068336" sldId="2196"/>
            <ac:spMk id="3" creationId="{35F53E02-22C2-42BE-A9E5-DAE33A108D53}"/>
          </ac:spMkLst>
        </pc:spChg>
        <pc:spChg chg="add mod">
          <ac:chgData name="Jeroen Werbrouck" userId="a5147282-b5b9-40c4-9d9b-0d2cd224ccc5" providerId="ADAL" clId="{408CD7B3-E319-4B5F-AA31-B331526143A8}" dt="2021-10-05T13:52:41.363" v="6060" actId="113"/>
          <ac:spMkLst>
            <pc:docMk/>
            <pc:sldMk cId="4016068336" sldId="2196"/>
            <ac:spMk id="4" creationId="{5A9F78A3-F6FC-4E34-8D2B-786C9E9CBD92}"/>
          </ac:spMkLst>
        </pc:spChg>
        <pc:spChg chg="add mod">
          <ac:chgData name="Jeroen Werbrouck" userId="a5147282-b5b9-40c4-9d9b-0d2cd224ccc5" providerId="ADAL" clId="{408CD7B3-E319-4B5F-AA31-B331526143A8}" dt="2021-10-05T08:59:22.216" v="4573" actId="1037"/>
          <ac:spMkLst>
            <pc:docMk/>
            <pc:sldMk cId="4016068336" sldId="2196"/>
            <ac:spMk id="5" creationId="{FBCBA259-9F9F-43C7-84AA-DF78EF272791}"/>
          </ac:spMkLst>
        </pc:spChg>
      </pc:sldChg>
      <pc:sldChg chg="add del">
        <pc:chgData name="Jeroen Werbrouck" userId="a5147282-b5b9-40c4-9d9b-0d2cd224ccc5" providerId="ADAL" clId="{408CD7B3-E319-4B5F-AA31-B331526143A8}" dt="2021-10-05T13:34:40.389" v="5644"/>
        <pc:sldMkLst>
          <pc:docMk/>
          <pc:sldMk cId="1223504175" sldId="2197"/>
        </pc:sldMkLst>
      </pc:sldChg>
      <pc:sldChg chg="new del">
        <pc:chgData name="Jeroen Werbrouck" userId="a5147282-b5b9-40c4-9d9b-0d2cd224ccc5" providerId="ADAL" clId="{408CD7B3-E319-4B5F-AA31-B331526143A8}" dt="2021-10-05T08:53:05.445" v="4323" actId="47"/>
        <pc:sldMkLst>
          <pc:docMk/>
          <pc:sldMk cId="2878893743" sldId="2197"/>
        </pc:sldMkLst>
      </pc:sldChg>
      <pc:sldChg chg="add">
        <pc:chgData name="Jeroen Werbrouck" userId="a5147282-b5b9-40c4-9d9b-0d2cd224ccc5" providerId="ADAL" clId="{408CD7B3-E319-4B5F-AA31-B331526143A8}" dt="2021-10-05T13:35:54.557" v="5650"/>
        <pc:sldMkLst>
          <pc:docMk/>
          <pc:sldMk cId="3090957286" sldId="2197"/>
        </pc:sldMkLst>
      </pc:sldChg>
      <pc:sldChg chg="modSp add del mod">
        <pc:chgData name="Jeroen Werbrouck" userId="a5147282-b5b9-40c4-9d9b-0d2cd224ccc5" providerId="ADAL" clId="{408CD7B3-E319-4B5F-AA31-B331526143A8}" dt="2021-10-05T13:35:47.087" v="5649" actId="2696"/>
        <pc:sldMkLst>
          <pc:docMk/>
          <pc:sldMk cId="4053186360" sldId="2197"/>
        </pc:sldMkLst>
        <pc:spChg chg="mod">
          <ac:chgData name="Jeroen Werbrouck" userId="a5147282-b5b9-40c4-9d9b-0d2cd224ccc5" providerId="ADAL" clId="{408CD7B3-E319-4B5F-AA31-B331526143A8}" dt="2021-10-05T11:30:55.976" v="4717" actId="20577"/>
          <ac:spMkLst>
            <pc:docMk/>
            <pc:sldMk cId="4053186360" sldId="2197"/>
            <ac:spMk id="3" creationId="{727D8F3F-23A7-49BF-BDD7-E0364A0026F3}"/>
          </ac:spMkLst>
        </pc:spChg>
        <pc:picChg chg="mod modCrop">
          <ac:chgData name="Jeroen Werbrouck" userId="a5147282-b5b9-40c4-9d9b-0d2cd224ccc5" providerId="ADAL" clId="{408CD7B3-E319-4B5F-AA31-B331526143A8}" dt="2021-10-05T11:28:41.450" v="4663" actId="1076"/>
          <ac:picMkLst>
            <pc:docMk/>
            <pc:sldMk cId="4053186360" sldId="2197"/>
            <ac:picMk id="2" creationId="{D5A0ACA2-00ED-4DC4-8CF3-A32112F18AD6}"/>
          </ac:picMkLst>
        </pc:picChg>
      </pc:sldChg>
      <pc:sldChg chg="new del">
        <pc:chgData name="Jeroen Werbrouck" userId="a5147282-b5b9-40c4-9d9b-0d2cd224ccc5" providerId="ADAL" clId="{408CD7B3-E319-4B5F-AA31-B331526143A8}" dt="2021-10-05T11:29:29.651" v="4667" actId="47"/>
        <pc:sldMkLst>
          <pc:docMk/>
          <pc:sldMk cId="2588818756" sldId="2198"/>
        </pc:sldMkLst>
      </pc:sldChg>
      <pc:sldChg chg="addSp delSp modSp add del mod ord delAnim modAnim">
        <pc:chgData name="Jeroen Werbrouck" userId="a5147282-b5b9-40c4-9d9b-0d2cd224ccc5" providerId="ADAL" clId="{408CD7B3-E319-4B5F-AA31-B331526143A8}" dt="2021-10-05T13:35:25.234" v="5647"/>
        <pc:sldMkLst>
          <pc:docMk/>
          <pc:sldMk cId="767475233" sldId="2199"/>
        </pc:sldMkLst>
        <pc:spChg chg="mod">
          <ac:chgData name="Jeroen Werbrouck" userId="a5147282-b5b9-40c4-9d9b-0d2cd224ccc5" providerId="ADAL" clId="{408CD7B3-E319-4B5F-AA31-B331526143A8}" dt="2021-10-05T11:30:47.518" v="4701" actId="20577"/>
          <ac:spMkLst>
            <pc:docMk/>
            <pc:sldMk cId="767475233" sldId="2199"/>
            <ac:spMk id="3" creationId="{727D8F3F-23A7-49BF-BDD7-E0364A0026F3}"/>
          </ac:spMkLst>
        </pc:spChg>
        <pc:picChg chg="del">
          <ac:chgData name="Jeroen Werbrouck" userId="a5147282-b5b9-40c4-9d9b-0d2cd224ccc5" providerId="ADAL" clId="{408CD7B3-E319-4B5F-AA31-B331526143A8}" dt="2021-10-05T11:30:14.684" v="4668" actId="478"/>
          <ac:picMkLst>
            <pc:docMk/>
            <pc:sldMk cId="767475233" sldId="2199"/>
            <ac:picMk id="2" creationId="{D5A0ACA2-00ED-4DC4-8CF3-A32112F18AD6}"/>
          </ac:picMkLst>
        </pc:picChg>
        <pc:picChg chg="add mod modCrop">
          <ac:chgData name="Jeroen Werbrouck" userId="a5147282-b5b9-40c4-9d9b-0d2cd224ccc5" providerId="ADAL" clId="{408CD7B3-E319-4B5F-AA31-B331526143A8}" dt="2021-10-05T11:56:03.197" v="4738" actId="1076"/>
          <ac:picMkLst>
            <pc:docMk/>
            <pc:sldMk cId="767475233" sldId="2199"/>
            <ac:picMk id="4" creationId="{FD878E3A-8CAB-43E3-B502-42312ABB803B}"/>
          </ac:picMkLst>
        </pc:picChg>
      </pc:sldChg>
      <pc:sldChg chg="add del">
        <pc:chgData name="Jeroen Werbrouck" userId="a5147282-b5b9-40c4-9d9b-0d2cd224ccc5" providerId="ADAL" clId="{408CD7B3-E319-4B5F-AA31-B331526143A8}" dt="2021-10-05T13:34:40.389" v="5644"/>
        <pc:sldMkLst>
          <pc:docMk/>
          <pc:sldMk cId="2139241113" sldId="2199"/>
        </pc:sldMkLst>
      </pc:sldChg>
      <pc:sldChg chg="addSp delSp modSp add del mod delAnim modAnim">
        <pc:chgData name="Jeroen Werbrouck" userId="a5147282-b5b9-40c4-9d9b-0d2cd224ccc5" providerId="ADAL" clId="{408CD7B3-E319-4B5F-AA31-B331526143A8}" dt="2021-10-05T13:35:47.087" v="5649" actId="2696"/>
        <pc:sldMkLst>
          <pc:docMk/>
          <pc:sldMk cId="2185460495" sldId="2200"/>
        </pc:sldMkLst>
        <pc:spChg chg="mod">
          <ac:chgData name="Jeroen Werbrouck" userId="a5147282-b5b9-40c4-9d9b-0d2cd224ccc5" providerId="ADAL" clId="{408CD7B3-E319-4B5F-AA31-B331526143A8}" dt="2021-10-05T11:31:01.230" v="4719" actId="20577"/>
          <ac:spMkLst>
            <pc:docMk/>
            <pc:sldMk cId="2185460495" sldId="2200"/>
            <ac:spMk id="3" creationId="{727D8F3F-23A7-49BF-BDD7-E0364A0026F3}"/>
          </ac:spMkLst>
        </pc:spChg>
        <pc:picChg chg="del">
          <ac:chgData name="Jeroen Werbrouck" userId="a5147282-b5b9-40c4-9d9b-0d2cd224ccc5" providerId="ADAL" clId="{408CD7B3-E319-4B5F-AA31-B331526143A8}" dt="2021-10-05T11:31:45.679" v="4720" actId="478"/>
          <ac:picMkLst>
            <pc:docMk/>
            <pc:sldMk cId="2185460495" sldId="2200"/>
            <ac:picMk id="2" creationId="{D5A0ACA2-00ED-4DC4-8CF3-A32112F18AD6}"/>
          </ac:picMkLst>
        </pc:picChg>
        <pc:picChg chg="add mod modCrop">
          <ac:chgData name="Jeroen Werbrouck" userId="a5147282-b5b9-40c4-9d9b-0d2cd224ccc5" providerId="ADAL" clId="{408CD7B3-E319-4B5F-AA31-B331526143A8}" dt="2021-10-05T11:32:11.598" v="4731" actId="1076"/>
          <ac:picMkLst>
            <pc:docMk/>
            <pc:sldMk cId="2185460495" sldId="2200"/>
            <ac:picMk id="4" creationId="{251A5A53-8D23-476B-B16E-4781F3664EF3}"/>
          </ac:picMkLst>
        </pc:picChg>
      </pc:sldChg>
      <pc:sldChg chg="add del">
        <pc:chgData name="Jeroen Werbrouck" userId="a5147282-b5b9-40c4-9d9b-0d2cd224ccc5" providerId="ADAL" clId="{408CD7B3-E319-4B5F-AA31-B331526143A8}" dt="2021-10-05T13:34:40.389" v="5644"/>
        <pc:sldMkLst>
          <pc:docMk/>
          <pc:sldMk cId="2689779847" sldId="2200"/>
        </pc:sldMkLst>
      </pc:sldChg>
      <pc:sldChg chg="add">
        <pc:chgData name="Jeroen Werbrouck" userId="a5147282-b5b9-40c4-9d9b-0d2cd224ccc5" providerId="ADAL" clId="{408CD7B3-E319-4B5F-AA31-B331526143A8}" dt="2021-10-05T13:35:54.557" v="5650"/>
        <pc:sldMkLst>
          <pc:docMk/>
          <pc:sldMk cId="2795381741" sldId="2200"/>
        </pc:sldMkLst>
      </pc:sldChg>
      <pc:sldChg chg="addSp delSp modSp new del mod">
        <pc:chgData name="Jeroen Werbrouck" userId="a5147282-b5b9-40c4-9d9b-0d2cd224ccc5" providerId="ADAL" clId="{408CD7B3-E319-4B5F-AA31-B331526143A8}" dt="2021-10-07T08:59:58.980" v="8642" actId="47"/>
        <pc:sldMkLst>
          <pc:docMk/>
          <pc:sldMk cId="508632819" sldId="2201"/>
        </pc:sldMkLst>
        <pc:spChg chg="del">
          <ac:chgData name="Jeroen Werbrouck" userId="a5147282-b5b9-40c4-9d9b-0d2cd224ccc5" providerId="ADAL" clId="{408CD7B3-E319-4B5F-AA31-B331526143A8}" dt="2021-10-05T13:16:09.914" v="4857" actId="478"/>
          <ac:spMkLst>
            <pc:docMk/>
            <pc:sldMk cId="508632819" sldId="2201"/>
            <ac:spMk id="2" creationId="{5A45DA58-4532-4E0B-923B-35EA3F8AC28F}"/>
          </ac:spMkLst>
        </pc:spChg>
        <pc:spChg chg="mod">
          <ac:chgData name="Jeroen Werbrouck" userId="a5147282-b5b9-40c4-9d9b-0d2cd224ccc5" providerId="ADAL" clId="{408CD7B3-E319-4B5F-AA31-B331526143A8}" dt="2021-10-05T13:15:59.870" v="4854" actId="20577"/>
          <ac:spMkLst>
            <pc:docMk/>
            <pc:sldMk cId="508632819" sldId="2201"/>
            <ac:spMk id="3" creationId="{7FDBD3F6-E2E0-445D-95C3-FA36CE8FC91F}"/>
          </ac:spMkLst>
        </pc:spChg>
        <pc:spChg chg="add del mod">
          <ac:chgData name="Jeroen Werbrouck" userId="a5147282-b5b9-40c4-9d9b-0d2cd224ccc5" providerId="ADAL" clId="{408CD7B3-E319-4B5F-AA31-B331526143A8}" dt="2021-10-05T13:16:08.539" v="4856"/>
          <ac:spMkLst>
            <pc:docMk/>
            <pc:sldMk cId="508632819" sldId="2201"/>
            <ac:spMk id="4" creationId="{E919DEE4-C9F7-4307-B85E-151C105ED234}"/>
          </ac:spMkLst>
        </pc:spChg>
        <pc:spChg chg="add mod">
          <ac:chgData name="Jeroen Werbrouck" userId="a5147282-b5b9-40c4-9d9b-0d2cd224ccc5" providerId="ADAL" clId="{408CD7B3-E319-4B5F-AA31-B331526143A8}" dt="2021-10-05T13:57:40.148" v="6103" actId="313"/>
          <ac:spMkLst>
            <pc:docMk/>
            <pc:sldMk cId="508632819" sldId="2201"/>
            <ac:spMk id="5" creationId="{D371F607-71CF-42A5-A1B1-DC07C2386B34}"/>
          </ac:spMkLst>
        </pc:spChg>
        <pc:spChg chg="add mod">
          <ac:chgData name="Jeroen Werbrouck" userId="a5147282-b5b9-40c4-9d9b-0d2cd224ccc5" providerId="ADAL" clId="{408CD7B3-E319-4B5F-AA31-B331526143A8}" dt="2021-10-05T13:16:57.519" v="4999" actId="2085"/>
          <ac:spMkLst>
            <pc:docMk/>
            <pc:sldMk cId="508632819" sldId="2201"/>
            <ac:spMk id="6" creationId="{F1C7DF01-3FA6-4B6D-809B-ABF3A32EE519}"/>
          </ac:spMkLst>
        </pc:spChg>
        <pc:spChg chg="add mod">
          <ac:chgData name="Jeroen Werbrouck" userId="a5147282-b5b9-40c4-9d9b-0d2cd224ccc5" providerId="ADAL" clId="{408CD7B3-E319-4B5F-AA31-B331526143A8}" dt="2021-10-05T13:18:03.467" v="5141" actId="1035"/>
          <ac:spMkLst>
            <pc:docMk/>
            <pc:sldMk cId="508632819" sldId="2201"/>
            <ac:spMk id="7" creationId="{A2B2B1A3-17EC-4F4B-B746-0CCA4C4E69EC}"/>
          </ac:spMkLst>
        </pc:spChg>
        <pc:spChg chg="add mod">
          <ac:chgData name="Jeroen Werbrouck" userId="a5147282-b5b9-40c4-9d9b-0d2cd224ccc5" providerId="ADAL" clId="{408CD7B3-E319-4B5F-AA31-B331526143A8}" dt="2021-10-05T13:21:56.048" v="5480" actId="1076"/>
          <ac:spMkLst>
            <pc:docMk/>
            <pc:sldMk cId="508632819" sldId="2201"/>
            <ac:spMk id="10" creationId="{215155F5-5256-4ED4-8C02-5B8E8740918F}"/>
          </ac:spMkLst>
        </pc:spChg>
        <pc:picChg chg="add del mod">
          <ac:chgData name="Jeroen Werbrouck" userId="a5147282-b5b9-40c4-9d9b-0d2cd224ccc5" providerId="ADAL" clId="{408CD7B3-E319-4B5F-AA31-B331526143A8}" dt="2021-10-05T13:20:54.672" v="5425" actId="478"/>
          <ac:picMkLst>
            <pc:docMk/>
            <pc:sldMk cId="508632819" sldId="2201"/>
            <ac:picMk id="8" creationId="{1AB9D9FB-5791-4655-A210-7E724F4CB89F}"/>
          </ac:picMkLst>
        </pc:picChg>
        <pc:picChg chg="add mod">
          <ac:chgData name="Jeroen Werbrouck" userId="a5147282-b5b9-40c4-9d9b-0d2cd224ccc5" providerId="ADAL" clId="{408CD7B3-E319-4B5F-AA31-B331526143A8}" dt="2021-10-05T13:22:43.848" v="5519" actId="1035"/>
          <ac:picMkLst>
            <pc:docMk/>
            <pc:sldMk cId="508632819" sldId="2201"/>
            <ac:picMk id="9" creationId="{3E3AE113-1578-4C8C-9B7C-B390A9A84433}"/>
          </ac:picMkLst>
        </pc:picChg>
      </pc:sldChg>
      <pc:sldChg chg="addSp delSp modSp new mod">
        <pc:chgData name="Jeroen Werbrouck" userId="a5147282-b5b9-40c4-9d9b-0d2cd224ccc5" providerId="ADAL" clId="{408CD7B3-E319-4B5F-AA31-B331526143A8}" dt="2021-10-05T13:29:28.116" v="5621" actId="1076"/>
        <pc:sldMkLst>
          <pc:docMk/>
          <pc:sldMk cId="902550302" sldId="2202"/>
        </pc:sldMkLst>
        <pc:spChg chg="del">
          <ac:chgData name="Jeroen Werbrouck" userId="a5147282-b5b9-40c4-9d9b-0d2cd224ccc5" providerId="ADAL" clId="{408CD7B3-E319-4B5F-AA31-B331526143A8}" dt="2021-10-05T13:29:08.731" v="5615" actId="478"/>
          <ac:spMkLst>
            <pc:docMk/>
            <pc:sldMk cId="902550302" sldId="2202"/>
            <ac:spMk id="2" creationId="{BD57F19B-DA31-40E5-BCA2-6EB33B35BA4D}"/>
          </ac:spMkLst>
        </pc:spChg>
        <pc:spChg chg="mod">
          <ac:chgData name="Jeroen Werbrouck" userId="a5147282-b5b9-40c4-9d9b-0d2cd224ccc5" providerId="ADAL" clId="{408CD7B3-E319-4B5F-AA31-B331526143A8}" dt="2021-10-05T13:29:06.439" v="5614" actId="20577"/>
          <ac:spMkLst>
            <pc:docMk/>
            <pc:sldMk cId="902550302" sldId="2202"/>
            <ac:spMk id="3" creationId="{C71F7FEA-EAC3-4022-A874-6D6A57068F92}"/>
          </ac:spMkLst>
        </pc:spChg>
        <pc:picChg chg="add mod">
          <ac:chgData name="Jeroen Werbrouck" userId="a5147282-b5b9-40c4-9d9b-0d2cd224ccc5" providerId="ADAL" clId="{408CD7B3-E319-4B5F-AA31-B331526143A8}" dt="2021-10-05T13:29:28.116" v="5621" actId="1076"/>
          <ac:picMkLst>
            <pc:docMk/>
            <pc:sldMk cId="902550302" sldId="2202"/>
            <ac:picMk id="4" creationId="{C3E91AAA-D843-4A0B-8713-8779000B8545}"/>
          </ac:picMkLst>
        </pc:picChg>
      </pc:sldChg>
      <pc:sldChg chg="addSp delSp modSp new del mod">
        <pc:chgData name="Jeroen Werbrouck" userId="a5147282-b5b9-40c4-9d9b-0d2cd224ccc5" providerId="ADAL" clId="{408CD7B3-E319-4B5F-AA31-B331526143A8}" dt="2021-10-05T13:31:17.833" v="5641" actId="47"/>
        <pc:sldMkLst>
          <pc:docMk/>
          <pc:sldMk cId="1579674432" sldId="2203"/>
        </pc:sldMkLst>
        <pc:spChg chg="del">
          <ac:chgData name="Jeroen Werbrouck" userId="a5147282-b5b9-40c4-9d9b-0d2cd224ccc5" providerId="ADAL" clId="{408CD7B3-E319-4B5F-AA31-B331526143A8}" dt="2021-10-05T13:29:51.750" v="5623" actId="478"/>
          <ac:spMkLst>
            <pc:docMk/>
            <pc:sldMk cId="1579674432" sldId="2203"/>
            <ac:spMk id="2" creationId="{9D3DFE22-B96C-4D8A-879A-D0132C91CE16}"/>
          </ac:spMkLst>
        </pc:spChg>
        <pc:spChg chg="del">
          <ac:chgData name="Jeroen Werbrouck" userId="a5147282-b5b9-40c4-9d9b-0d2cd224ccc5" providerId="ADAL" clId="{408CD7B3-E319-4B5F-AA31-B331526143A8}" dt="2021-10-05T13:29:52.958" v="5624" actId="478"/>
          <ac:spMkLst>
            <pc:docMk/>
            <pc:sldMk cId="1579674432" sldId="2203"/>
            <ac:spMk id="3" creationId="{95EAA01C-367B-47F8-B4E9-35718B871028}"/>
          </ac:spMkLst>
        </pc:spChg>
        <pc:picChg chg="add mod">
          <ac:chgData name="Jeroen Werbrouck" userId="a5147282-b5b9-40c4-9d9b-0d2cd224ccc5" providerId="ADAL" clId="{408CD7B3-E319-4B5F-AA31-B331526143A8}" dt="2021-10-05T13:30:00.346" v="5627" actId="1076"/>
          <ac:picMkLst>
            <pc:docMk/>
            <pc:sldMk cId="1579674432" sldId="2203"/>
            <ac:picMk id="5" creationId="{8B8ADE49-F752-4C29-BB10-ACEF9D04CE63}"/>
          </ac:picMkLst>
        </pc:picChg>
      </pc:sldChg>
      <pc:sldChg chg="addSp delSp modSp new mod">
        <pc:chgData name="Jeroen Werbrouck" userId="a5147282-b5b9-40c4-9d9b-0d2cd224ccc5" providerId="ADAL" clId="{408CD7B3-E319-4B5F-AA31-B331526143A8}" dt="2021-10-05T13:31:16.291" v="5640" actId="1076"/>
        <pc:sldMkLst>
          <pc:docMk/>
          <pc:sldMk cId="4241383092" sldId="2204"/>
        </pc:sldMkLst>
        <pc:spChg chg="del">
          <ac:chgData name="Jeroen Werbrouck" userId="a5147282-b5b9-40c4-9d9b-0d2cd224ccc5" providerId="ADAL" clId="{408CD7B3-E319-4B5F-AA31-B331526143A8}" dt="2021-10-05T13:31:05.570" v="5638" actId="478"/>
          <ac:spMkLst>
            <pc:docMk/>
            <pc:sldMk cId="4241383092" sldId="2204"/>
            <ac:spMk id="2" creationId="{7BE7D7CC-7085-458C-A9A1-546FC8626192}"/>
          </ac:spMkLst>
        </pc:spChg>
        <pc:spChg chg="mod">
          <ac:chgData name="Jeroen Werbrouck" userId="a5147282-b5b9-40c4-9d9b-0d2cd224ccc5" providerId="ADAL" clId="{408CD7B3-E319-4B5F-AA31-B331526143A8}" dt="2021-10-05T13:30:28.716" v="5637" actId="20577"/>
          <ac:spMkLst>
            <pc:docMk/>
            <pc:sldMk cId="4241383092" sldId="2204"/>
            <ac:spMk id="3" creationId="{315E7E0B-D5F2-4F1D-9D42-0FAD6054423D}"/>
          </ac:spMkLst>
        </pc:spChg>
        <pc:picChg chg="add mod">
          <ac:chgData name="Jeroen Werbrouck" userId="a5147282-b5b9-40c4-9d9b-0d2cd224ccc5" providerId="ADAL" clId="{408CD7B3-E319-4B5F-AA31-B331526143A8}" dt="2021-10-05T13:31:16.291" v="5640" actId="1076"/>
          <ac:picMkLst>
            <pc:docMk/>
            <pc:sldMk cId="4241383092" sldId="2204"/>
            <ac:picMk id="4" creationId="{C89C2215-BF02-459E-8AF1-DCD37E15274B}"/>
          </ac:picMkLst>
        </pc:picChg>
      </pc:sldChg>
      <pc:sldChg chg="addSp delSp modSp add mod modAnim">
        <pc:chgData name="Jeroen Werbrouck" userId="a5147282-b5b9-40c4-9d9b-0d2cd224ccc5" providerId="ADAL" clId="{408CD7B3-E319-4B5F-AA31-B331526143A8}" dt="2021-10-07T08:49:18.702" v="8071"/>
        <pc:sldMkLst>
          <pc:docMk/>
          <pc:sldMk cId="3552877785" sldId="2205"/>
        </pc:sldMkLst>
        <pc:spChg chg="mod">
          <ac:chgData name="Jeroen Werbrouck" userId="a5147282-b5b9-40c4-9d9b-0d2cd224ccc5" providerId="ADAL" clId="{408CD7B3-E319-4B5F-AA31-B331526143A8}" dt="2021-10-07T08:42:47.654" v="7979" actId="6549"/>
          <ac:spMkLst>
            <pc:docMk/>
            <pc:sldMk cId="3552877785" sldId="2205"/>
            <ac:spMk id="3" creationId="{10ED9B23-8C71-4206-9D7E-C232B75FE564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4" creationId="{F0F2F58B-DC13-426C-9F37-E165F1674C85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5" creationId="{27487CB1-838B-4CA6-812D-FC92B6DCD61E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8" creationId="{268000A4-EF89-4A7E-8AFF-6B554E7E4873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9" creationId="{858CE2D6-0CF8-4F15-B9CF-29FDF6FC0718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10" creationId="{B86DA636-FBA4-423C-B2CC-FAFAF88353B2}"/>
          </ac:spMkLst>
        </pc:spChg>
        <pc:spChg chg="add del mod">
          <ac:chgData name="Jeroen Werbrouck" userId="a5147282-b5b9-40c4-9d9b-0d2cd224ccc5" providerId="ADAL" clId="{408CD7B3-E319-4B5F-AA31-B331526143A8}" dt="2021-10-05T13:46:31.496" v="5865" actId="478"/>
          <ac:spMkLst>
            <pc:docMk/>
            <pc:sldMk cId="3552877785" sldId="2205"/>
            <ac:spMk id="11" creationId="{BABE9B7F-DECB-4B41-9766-AEC7000CBA20}"/>
          </ac:spMkLst>
        </pc:spChg>
        <pc:spChg chg="mod">
          <ac:chgData name="Jeroen Werbrouck" userId="a5147282-b5b9-40c4-9d9b-0d2cd224ccc5" providerId="ADAL" clId="{408CD7B3-E319-4B5F-AA31-B331526143A8}" dt="2021-10-07T08:46:35.244" v="8061" actId="1035"/>
          <ac:spMkLst>
            <pc:docMk/>
            <pc:sldMk cId="3552877785" sldId="2205"/>
            <ac:spMk id="16" creationId="{F69D272F-9327-4B0D-AF19-19DEF2A24A35}"/>
          </ac:spMkLst>
        </pc:spChg>
        <pc:spChg chg="del mod">
          <ac:chgData name="Jeroen Werbrouck" userId="a5147282-b5b9-40c4-9d9b-0d2cd224ccc5" providerId="ADAL" clId="{408CD7B3-E319-4B5F-AA31-B331526143A8}" dt="2021-10-05T13:47:08.087" v="5956" actId="478"/>
          <ac:spMkLst>
            <pc:docMk/>
            <pc:sldMk cId="3552877785" sldId="2205"/>
            <ac:spMk id="21" creationId="{94A15ADC-BBB9-487D-91C8-2FEDEDC84E86}"/>
          </ac:spMkLst>
        </pc:spChg>
        <pc:spChg chg="del">
          <ac:chgData name="Jeroen Werbrouck" userId="a5147282-b5b9-40c4-9d9b-0d2cd224ccc5" providerId="ADAL" clId="{408CD7B3-E319-4B5F-AA31-B331526143A8}" dt="2021-10-05T13:46:32.869" v="5866" actId="478"/>
          <ac:spMkLst>
            <pc:docMk/>
            <pc:sldMk cId="3552877785" sldId="2205"/>
            <ac:spMk id="23" creationId="{CB22FF23-A9F2-42BE-86EF-BAB9DE6F2817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44" creationId="{6337978F-E7E2-4F0C-B159-2FD2867BAE06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45" creationId="{B883E327-1EBF-4A63-B0D1-B8F7815159FD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51" creationId="{DF4ECD57-AB87-49EF-A950-C438AA2A0485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61" creationId="{EE8FA615-3DA5-4593-918A-13784A835D4C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66" creationId="{7978622B-8DDC-487C-BCFA-E3834ADCF976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67" creationId="{B68E8BA3-17C0-4C58-9E01-F22A6BADCA10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71" creationId="{75CE169C-76C3-4305-A4F6-9483243F07CF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75" creationId="{478958B6-A878-420F-BBB8-B9F1BE4876BD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77" creationId="{5596D782-2893-4F69-BA96-B9C895A4CC3D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84" creationId="{BB349454-B0BF-4257-B162-AAACCA719358}"/>
          </ac:spMkLst>
        </pc:spChg>
        <pc:spChg chg="add mod">
          <ac:chgData name="Jeroen Werbrouck" userId="a5147282-b5b9-40c4-9d9b-0d2cd224ccc5" providerId="ADAL" clId="{408CD7B3-E319-4B5F-AA31-B331526143A8}" dt="2021-10-07T08:38:50.646" v="7908" actId="571"/>
          <ac:spMkLst>
            <pc:docMk/>
            <pc:sldMk cId="3552877785" sldId="2205"/>
            <ac:spMk id="89" creationId="{C27258C7-2A67-44E4-9E11-A0BE7BCDDFD5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90" creationId="{4C01D223-868A-44C4-A859-164B86595BC3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91" creationId="{5D7373D8-0488-46B1-87AE-8C61E42C19AA}"/>
          </ac:spMkLst>
        </pc:spChg>
        <pc:spChg chg="add mod">
          <ac:chgData name="Jeroen Werbrouck" userId="a5147282-b5b9-40c4-9d9b-0d2cd224ccc5" providerId="ADAL" clId="{408CD7B3-E319-4B5F-AA31-B331526143A8}" dt="2021-10-07T08:47:21.480" v="8069" actId="1076"/>
          <ac:spMkLst>
            <pc:docMk/>
            <pc:sldMk cId="3552877785" sldId="2205"/>
            <ac:spMk id="92" creationId="{8D824BD5-CBD9-4E9F-B2F0-520A18788A28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93" creationId="{6ED1B231-7671-472F-AD10-3EA2D2A6BB21}"/>
          </ac:spMkLst>
        </pc:spChg>
        <pc:spChg chg="add del mod">
          <ac:chgData name="Jeroen Werbrouck" userId="a5147282-b5b9-40c4-9d9b-0d2cd224ccc5" providerId="ADAL" clId="{408CD7B3-E319-4B5F-AA31-B331526143A8}" dt="2021-10-07T08:49:18.702" v="8071"/>
          <ac:spMkLst>
            <pc:docMk/>
            <pc:sldMk cId="3552877785" sldId="2205"/>
            <ac:spMk id="94" creationId="{99FBCDD8-B1FE-4B3F-8113-E06A7FDE6A1F}"/>
          </ac:spMkLst>
        </pc:spChg>
        <pc:spChg chg="del mod">
          <ac:chgData name="Jeroen Werbrouck" userId="a5147282-b5b9-40c4-9d9b-0d2cd224ccc5" providerId="ADAL" clId="{408CD7B3-E319-4B5F-AA31-B331526143A8}" dt="2021-10-05T13:47:08.087" v="5956" actId="478"/>
          <ac:spMkLst>
            <pc:docMk/>
            <pc:sldMk cId="3552877785" sldId="2205"/>
            <ac:spMk id="95" creationId="{48D3778E-49AA-4878-AEAA-51393ED2CB0B}"/>
          </ac:spMkLst>
        </pc:spChg>
        <pc:spChg chg="del mod">
          <ac:chgData name="Jeroen Werbrouck" userId="a5147282-b5b9-40c4-9d9b-0d2cd224ccc5" providerId="ADAL" clId="{408CD7B3-E319-4B5F-AA31-B331526143A8}" dt="2021-10-05T13:47:08.087" v="5956" actId="478"/>
          <ac:spMkLst>
            <pc:docMk/>
            <pc:sldMk cId="3552877785" sldId="2205"/>
            <ac:spMk id="96" creationId="{F78A5358-F92D-4AFD-ACCE-76B02649E0E7}"/>
          </ac:spMkLst>
        </pc:spChg>
        <pc:spChg chg="del">
          <ac:chgData name="Jeroen Werbrouck" userId="a5147282-b5b9-40c4-9d9b-0d2cd224ccc5" providerId="ADAL" clId="{408CD7B3-E319-4B5F-AA31-B331526143A8}" dt="2021-10-05T13:46:29.571" v="5864" actId="478"/>
          <ac:spMkLst>
            <pc:docMk/>
            <pc:sldMk cId="3552877785" sldId="2205"/>
            <ac:spMk id="98" creationId="{362F3A5C-3F95-4961-A168-18503B1FF752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100" creationId="{050C0BBD-7796-4CD7-BCCD-159AA25B399F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113" creationId="{B155D7F3-13D3-49D3-9A89-42B930C3FB7D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119" creationId="{C285C2FF-8935-4116-98BA-1CA77F27175D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128" creationId="{C3C99A2B-2871-4F62-8D45-A7777368CBD6}"/>
          </ac:spMkLst>
        </pc:spChg>
        <pc:spChg chg="mod">
          <ac:chgData name="Jeroen Werbrouck" userId="a5147282-b5b9-40c4-9d9b-0d2cd224ccc5" providerId="ADAL" clId="{408CD7B3-E319-4B5F-AA31-B331526143A8}" dt="2021-10-07T08:46:41.085" v="8064" actId="1035"/>
          <ac:spMkLst>
            <pc:docMk/>
            <pc:sldMk cId="3552877785" sldId="2205"/>
            <ac:spMk id="129" creationId="{309F9163-FAAF-46AB-B8BA-AB8ECF19365C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133" creationId="{E5B4EB73-FE5D-4F66-835E-8257E4685108}"/>
          </ac:spMkLst>
        </pc:spChg>
        <pc:spChg chg="mod">
          <ac:chgData name="Jeroen Werbrouck" userId="a5147282-b5b9-40c4-9d9b-0d2cd224ccc5" providerId="ADAL" clId="{408CD7B3-E319-4B5F-AA31-B331526143A8}" dt="2021-10-07T08:45:37.696" v="8047" actId="1076"/>
          <ac:spMkLst>
            <pc:docMk/>
            <pc:sldMk cId="3552877785" sldId="2205"/>
            <ac:spMk id="134" creationId="{1D564A7B-0B80-4F65-9952-D67AE075D1D9}"/>
          </ac:spMkLst>
        </pc:spChg>
        <pc:spChg chg="mod">
          <ac:chgData name="Jeroen Werbrouck" userId="a5147282-b5b9-40c4-9d9b-0d2cd224ccc5" providerId="ADAL" clId="{408CD7B3-E319-4B5F-AA31-B331526143A8}" dt="2021-10-07T08:46:39.309" v="8063" actId="1076"/>
          <ac:spMkLst>
            <pc:docMk/>
            <pc:sldMk cId="3552877785" sldId="2205"/>
            <ac:spMk id="139" creationId="{5EB9BE83-CA22-45AF-A615-B5259799E386}"/>
          </ac:spMkLst>
        </pc:spChg>
        <pc:grpChg chg="add mod or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2" creationId="{B855F580-13FE-4D8A-94A1-0BB704E5821D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6" creationId="{064955AE-302D-4D29-8CA7-DF9107F74400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7" creationId="{2FA8CB2A-028E-438F-BE1B-BEFBE277B8E0}"/>
          </ac:grpSpMkLst>
        </pc:grpChg>
        <pc:grpChg chg="add mod">
          <ac:chgData name="Jeroen Werbrouck" userId="a5147282-b5b9-40c4-9d9b-0d2cd224ccc5" providerId="ADAL" clId="{408CD7B3-E319-4B5F-AA31-B331526143A8}" dt="2021-10-07T08:44:42.710" v="8037" actId="164"/>
          <ac:grpSpMkLst>
            <pc:docMk/>
            <pc:sldMk cId="3552877785" sldId="2205"/>
            <ac:grpSpMk id="11" creationId="{1E88D6AE-E4A3-436F-B18E-8CB72CBDAAEE}"/>
          </ac:grpSpMkLst>
        </pc:grpChg>
        <pc:grpChg chg="add 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4" creationId="{A1D4EFF1-5EBE-467E-B8CB-87E0D2711775}"/>
          </ac:grpSpMkLst>
        </pc:grpChg>
        <pc:grpChg chg="del mod">
          <ac:chgData name="Jeroen Werbrouck" userId="a5147282-b5b9-40c4-9d9b-0d2cd224ccc5" providerId="ADAL" clId="{408CD7B3-E319-4B5F-AA31-B331526143A8}" dt="2021-10-07T08:38:28.592" v="7904" actId="165"/>
          <ac:grpSpMkLst>
            <pc:docMk/>
            <pc:sldMk cId="3552877785" sldId="2205"/>
            <ac:grpSpMk id="15" creationId="{8FEE5CC6-2CB7-4E53-90E1-B5BBB695A6E2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9" creationId="{B711BCAC-8C0C-448D-B385-6CA0DF24FE89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20" creationId="{E5CDCD74-5EC9-49DF-8377-D7E1348C4AAD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72" creationId="{A7095812-0AC1-43AF-9073-BD035DCB303D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78" creationId="{08791CF6-47BB-466B-B5F4-2CBF37FE00AB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83" creationId="{529FF9CF-8A3D-47E0-A34D-D358DB882AF6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87" creationId="{70DDFB84-FFC5-4292-AA8E-B16E6A2D527E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01" creationId="{C4542295-05A1-455C-9571-4BAA2D9B5AB1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02" creationId="{CD66A08E-BE53-4D97-8CF7-6B4A8AE83F4C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10" creationId="{07306239-DBD9-4153-983B-80BCC2569F56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14" creationId="{1F05846D-9A9C-42D4-AF84-4E8E814BA76F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20" creationId="{94C79EB5-8404-4151-B268-D540D73753F2}"/>
          </ac:grpSpMkLst>
        </pc:grpChg>
        <pc:grpChg chg="mod or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35" creationId="{FF802D81-9255-48ED-B636-D5BD225B8826}"/>
          </ac:grpSpMkLst>
        </pc:grpChg>
        <pc:grpChg chg="mod">
          <ac:chgData name="Jeroen Werbrouck" userId="a5147282-b5b9-40c4-9d9b-0d2cd224ccc5" providerId="ADAL" clId="{408CD7B3-E319-4B5F-AA31-B331526143A8}" dt="2021-10-07T08:45:37.696" v="8047" actId="1076"/>
          <ac:grpSpMkLst>
            <pc:docMk/>
            <pc:sldMk cId="3552877785" sldId="2205"/>
            <ac:grpSpMk id="138" creationId="{094E564E-340B-4888-BCC1-4A9CAE247B8F}"/>
          </ac:grpSpMkLst>
        </pc:grp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2" creationId="{846A92C4-6DD1-43EB-993B-B7961EB19D96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3" creationId="{C2846078-55A2-46F5-A37F-19366EF2E39F}"/>
          </ac:picMkLst>
        </pc:picChg>
        <pc:picChg chg="mod topLvl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29" creationId="{DCB1F6C7-023B-422D-BA59-0C8F6330460E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42" creationId="{1EAC873C-6B54-4AF7-B269-5CA9C9142E59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46" creationId="{391CB32C-EF56-44BA-90E3-597271B1687D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68" creationId="{6533A066-6293-4458-BF62-40342137271F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70" creationId="{037AD1EC-1DC3-44FD-91C8-DFC4812CF993}"/>
          </ac:picMkLst>
        </pc:picChg>
        <pc:picChg chg="add mod">
          <ac:chgData name="Jeroen Werbrouck" userId="a5147282-b5b9-40c4-9d9b-0d2cd224ccc5" providerId="ADAL" clId="{408CD7B3-E319-4B5F-AA31-B331526143A8}" dt="2021-10-07T08:38:50.646" v="7908" actId="571"/>
          <ac:picMkLst>
            <pc:docMk/>
            <pc:sldMk cId="3552877785" sldId="2205"/>
            <ac:picMk id="73" creationId="{7E7DCBAF-6A58-49A7-B270-31B3B431A377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76" creationId="{1023A229-4BE2-467E-94D0-6D4F86E8431D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80" creationId="{9E5121CD-FEB6-49F9-B8CC-93C62237FACA}"/>
          </ac:picMkLst>
        </pc:picChg>
        <pc:picChg chg="add mod">
          <ac:chgData name="Jeroen Werbrouck" userId="a5147282-b5b9-40c4-9d9b-0d2cd224ccc5" providerId="ADAL" clId="{408CD7B3-E319-4B5F-AA31-B331526143A8}" dt="2021-10-07T08:38:50.646" v="7908" actId="571"/>
          <ac:picMkLst>
            <pc:docMk/>
            <pc:sldMk cId="3552877785" sldId="2205"/>
            <ac:picMk id="81" creationId="{455527E6-9258-42CE-946A-5E2E9977AF2D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82" creationId="{5F504707-4EA6-4F57-BF39-12232363A896}"/>
          </ac:picMkLst>
        </pc:picChg>
        <pc:picChg chg="add mod">
          <ac:chgData name="Jeroen Werbrouck" userId="a5147282-b5b9-40c4-9d9b-0d2cd224ccc5" providerId="ADAL" clId="{408CD7B3-E319-4B5F-AA31-B331526143A8}" dt="2021-10-07T08:38:50.646" v="7908" actId="571"/>
          <ac:picMkLst>
            <pc:docMk/>
            <pc:sldMk cId="3552877785" sldId="2205"/>
            <ac:picMk id="85" creationId="{7CA4E67F-6E61-4331-AEDE-9F303D7986CB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86" creationId="{5148086B-23F8-4625-A3E4-2A5210A346B8}"/>
          </ac:picMkLst>
        </pc:picChg>
        <pc:picChg chg="add mod">
          <ac:chgData name="Jeroen Werbrouck" userId="a5147282-b5b9-40c4-9d9b-0d2cd224ccc5" providerId="ADAL" clId="{408CD7B3-E319-4B5F-AA31-B331526143A8}" dt="2021-10-07T08:38:50.646" v="7908" actId="571"/>
          <ac:picMkLst>
            <pc:docMk/>
            <pc:sldMk cId="3552877785" sldId="2205"/>
            <ac:picMk id="88" creationId="{37F7F549-92BF-40FC-A944-0BBFBC62B8D0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97" creationId="{118765F3-8DDB-4424-9C83-A97397FB1099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99" creationId="{230AC66C-5D44-44BF-932C-05477250334C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04" creationId="{B3614CC9-F810-47A7-B72E-2F1CA03582A5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06" creationId="{EC9C719B-9FD0-475B-A2FE-CFE80AF5F9DC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09" creationId="{85E30088-241A-436C-B17D-960A5E33C4A0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12" creationId="{18BFD202-339C-4191-B972-87EB48DDD641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16" creationId="{DF69F150-7BB7-45E8-989C-8ED936B558DB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22" creationId="{FBE6665B-0B3F-4B23-A09F-EB9B97733A49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26" creationId="{AFBC1A28-70D4-42A7-A64C-39A3D41DB8F7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32" creationId="{C026442B-736D-46E3-86B2-53B8ED85AA0B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137" creationId="{BCCA5B69-A263-4D4F-943F-4091469C0425}"/>
          </ac:picMkLst>
        </pc:picChg>
        <pc:picChg chg="mod">
          <ac:chgData name="Jeroen Werbrouck" userId="a5147282-b5b9-40c4-9d9b-0d2cd224ccc5" providerId="ADAL" clId="{408CD7B3-E319-4B5F-AA31-B331526143A8}" dt="2021-10-07T08:45:37.696" v="8047" actId="1076"/>
          <ac:picMkLst>
            <pc:docMk/>
            <pc:sldMk cId="3552877785" sldId="2205"/>
            <ac:picMk id="2050" creationId="{7B8B32A3-F2CE-468D-8B44-819D0754FC79}"/>
          </ac:picMkLst>
        </pc:picChg>
        <pc:cxnChg chg="del mod">
          <ac:chgData name="Jeroen Werbrouck" userId="a5147282-b5b9-40c4-9d9b-0d2cd224ccc5" providerId="ADAL" clId="{408CD7B3-E319-4B5F-AA31-B331526143A8}" dt="2021-10-05T13:47:09.160" v="5957" actId="478"/>
          <ac:cxnSpMkLst>
            <pc:docMk/>
            <pc:sldMk cId="3552877785" sldId="2205"/>
            <ac:cxnSpMk id="18" creationId="{5F5CBD66-AD48-4059-868C-11128BA62639}"/>
          </ac:cxnSpMkLst>
        </pc:cxnChg>
        <pc:cxnChg chg="mod topLvl">
          <ac:chgData name="Jeroen Werbrouck" userId="a5147282-b5b9-40c4-9d9b-0d2cd224ccc5" providerId="ADAL" clId="{408CD7B3-E319-4B5F-AA31-B331526143A8}" dt="2021-10-07T08:45:37.696" v="8047" actId="1076"/>
          <ac:cxnSpMkLst>
            <pc:docMk/>
            <pc:sldMk cId="3552877785" sldId="2205"/>
            <ac:cxnSpMk id="31" creationId="{C53D1154-93F2-44D7-A86D-BAE9BEE44001}"/>
          </ac:cxnSpMkLst>
        </pc:cxnChg>
        <pc:cxnChg chg="mod topLvl">
          <ac:chgData name="Jeroen Werbrouck" userId="a5147282-b5b9-40c4-9d9b-0d2cd224ccc5" providerId="ADAL" clId="{408CD7B3-E319-4B5F-AA31-B331526143A8}" dt="2021-10-07T08:45:37.696" v="8047" actId="1076"/>
          <ac:cxnSpMkLst>
            <pc:docMk/>
            <pc:sldMk cId="3552877785" sldId="2205"/>
            <ac:cxnSpMk id="32" creationId="{2A4DDBDA-C122-4157-B1F4-9EE44D6F52E4}"/>
          </ac:cxnSpMkLst>
        </pc:cxnChg>
        <pc:cxnChg chg="add mod">
          <ac:chgData name="Jeroen Werbrouck" userId="a5147282-b5b9-40c4-9d9b-0d2cd224ccc5" providerId="ADAL" clId="{408CD7B3-E319-4B5F-AA31-B331526143A8}" dt="2021-10-07T08:38:50.646" v="7908" actId="571"/>
          <ac:cxnSpMkLst>
            <pc:docMk/>
            <pc:sldMk cId="3552877785" sldId="2205"/>
            <ac:cxnSpMk id="74" creationId="{33CF8873-75F0-4042-B0DF-C5C2C7B09B88}"/>
          </ac:cxnSpMkLst>
        </pc:cxnChg>
        <pc:cxnChg chg="add mod">
          <ac:chgData name="Jeroen Werbrouck" userId="a5147282-b5b9-40c4-9d9b-0d2cd224ccc5" providerId="ADAL" clId="{408CD7B3-E319-4B5F-AA31-B331526143A8}" dt="2021-10-07T08:38:50.646" v="7908" actId="571"/>
          <ac:cxnSpMkLst>
            <pc:docMk/>
            <pc:sldMk cId="3552877785" sldId="2205"/>
            <ac:cxnSpMk id="79" creationId="{BE1E0F5F-CB99-40FC-B03B-D05868E933BC}"/>
          </ac:cxnSpMkLst>
        </pc:cxnChg>
      </pc:sldChg>
      <pc:sldChg chg="addSp delSp modSp add mod">
        <pc:chgData name="Jeroen Werbrouck" userId="a5147282-b5b9-40c4-9d9b-0d2cd224ccc5" providerId="ADAL" clId="{408CD7B3-E319-4B5F-AA31-B331526143A8}" dt="2021-10-05T14:04:53.713" v="6157" actId="1036"/>
        <pc:sldMkLst>
          <pc:docMk/>
          <pc:sldMk cId="1519799439" sldId="2206"/>
        </pc:sldMkLst>
        <pc:spChg chg="del">
          <ac:chgData name="Jeroen Werbrouck" userId="a5147282-b5b9-40c4-9d9b-0d2cd224ccc5" providerId="ADAL" clId="{408CD7B3-E319-4B5F-AA31-B331526143A8}" dt="2021-10-05T14:04:03.684" v="6105" actId="478"/>
          <ac:spMkLst>
            <pc:docMk/>
            <pc:sldMk cId="1519799439" sldId="2206"/>
            <ac:spMk id="3" creationId="{AFBAE870-AA27-4499-89BC-3644C48E9EF0}"/>
          </ac:spMkLst>
        </pc:spChg>
        <pc:spChg chg="del">
          <ac:chgData name="Jeroen Werbrouck" userId="a5147282-b5b9-40c4-9d9b-0d2cd224ccc5" providerId="ADAL" clId="{408CD7B3-E319-4B5F-AA31-B331526143A8}" dt="2021-10-05T14:04:03.684" v="6105" actId="478"/>
          <ac:spMkLst>
            <pc:docMk/>
            <pc:sldMk cId="1519799439" sldId="2206"/>
            <ac:spMk id="4" creationId="{568DFAD5-94B0-4040-A2C0-6945012D9EE0}"/>
          </ac:spMkLst>
        </pc:spChg>
        <pc:spChg chg="add mod ord">
          <ac:chgData name="Jeroen Werbrouck" userId="a5147282-b5b9-40c4-9d9b-0d2cd224ccc5" providerId="ADAL" clId="{408CD7B3-E319-4B5F-AA31-B331526143A8}" dt="2021-10-05T14:04:53.713" v="6157" actId="1036"/>
          <ac:spMkLst>
            <pc:docMk/>
            <pc:sldMk cId="1519799439" sldId="2206"/>
            <ac:spMk id="9" creationId="{82B7C113-D126-422F-9379-F2778582E342}"/>
          </ac:spMkLst>
        </pc:spChg>
        <pc:spChg chg="add mod">
          <ac:chgData name="Jeroen Werbrouck" userId="a5147282-b5b9-40c4-9d9b-0d2cd224ccc5" providerId="ADAL" clId="{408CD7B3-E319-4B5F-AA31-B331526143A8}" dt="2021-10-05T14:04:03.684" v="6105" actId="478"/>
          <ac:spMkLst>
            <pc:docMk/>
            <pc:sldMk cId="1519799439" sldId="2206"/>
            <ac:spMk id="11" creationId="{02F4C372-697F-4C14-A619-9F7807830082}"/>
          </ac:spMkLst>
        </pc:spChg>
        <pc:spChg chg="add mod">
          <ac:chgData name="Jeroen Werbrouck" userId="a5147282-b5b9-40c4-9d9b-0d2cd224ccc5" providerId="ADAL" clId="{408CD7B3-E319-4B5F-AA31-B331526143A8}" dt="2021-10-05T14:04:38.467" v="6130" actId="14100"/>
          <ac:spMkLst>
            <pc:docMk/>
            <pc:sldMk cId="1519799439" sldId="2206"/>
            <ac:spMk id="12" creationId="{6409A395-74B5-4CA4-8BB0-CACF9180804E}"/>
          </ac:spMkLst>
        </pc:spChg>
        <pc:picChg chg="del">
          <ac:chgData name="Jeroen Werbrouck" userId="a5147282-b5b9-40c4-9d9b-0d2cd224ccc5" providerId="ADAL" clId="{408CD7B3-E319-4B5F-AA31-B331526143A8}" dt="2021-10-05T14:04:03.684" v="6105" actId="478"/>
          <ac:picMkLst>
            <pc:docMk/>
            <pc:sldMk cId="1519799439" sldId="2206"/>
            <ac:picMk id="5" creationId="{40F479EF-B946-4EAA-9668-63DF11D265DB}"/>
          </ac:picMkLst>
        </pc:picChg>
        <pc:picChg chg="del">
          <ac:chgData name="Jeroen Werbrouck" userId="a5147282-b5b9-40c4-9d9b-0d2cd224ccc5" providerId="ADAL" clId="{408CD7B3-E319-4B5F-AA31-B331526143A8}" dt="2021-10-05T14:04:03.684" v="6105" actId="478"/>
          <ac:picMkLst>
            <pc:docMk/>
            <pc:sldMk cId="1519799439" sldId="2206"/>
            <ac:picMk id="6" creationId="{98066E98-048E-4AF9-9E6A-BBE84E4244D0}"/>
          </ac:picMkLst>
        </pc:picChg>
        <pc:picChg chg="del">
          <ac:chgData name="Jeroen Werbrouck" userId="a5147282-b5b9-40c4-9d9b-0d2cd224ccc5" providerId="ADAL" clId="{408CD7B3-E319-4B5F-AA31-B331526143A8}" dt="2021-10-05T14:04:03.684" v="6105" actId="478"/>
          <ac:picMkLst>
            <pc:docMk/>
            <pc:sldMk cId="1519799439" sldId="2206"/>
            <ac:picMk id="7" creationId="{F3F18C77-CF61-4FD6-AF0E-8E8DB69E1DDE}"/>
          </ac:picMkLst>
        </pc:picChg>
        <pc:picChg chg="del">
          <ac:chgData name="Jeroen Werbrouck" userId="a5147282-b5b9-40c4-9d9b-0d2cd224ccc5" providerId="ADAL" clId="{408CD7B3-E319-4B5F-AA31-B331526143A8}" dt="2021-10-05T14:04:03.684" v="6105" actId="478"/>
          <ac:picMkLst>
            <pc:docMk/>
            <pc:sldMk cId="1519799439" sldId="2206"/>
            <ac:picMk id="8" creationId="{A5574CF7-142D-418B-9544-EE9C6DB0B789}"/>
          </ac:picMkLst>
        </pc:picChg>
        <pc:picChg chg="del">
          <ac:chgData name="Jeroen Werbrouck" userId="a5147282-b5b9-40c4-9d9b-0d2cd224ccc5" providerId="ADAL" clId="{408CD7B3-E319-4B5F-AA31-B331526143A8}" dt="2021-10-05T14:04:03.684" v="6105" actId="478"/>
          <ac:picMkLst>
            <pc:docMk/>
            <pc:sldMk cId="1519799439" sldId="2206"/>
            <ac:picMk id="13" creationId="{CB72A75C-5178-4511-96E8-13E2C648B758}"/>
          </ac:picMkLst>
        </pc:picChg>
      </pc:sldChg>
      <pc:sldChg chg="addSp delSp modSp add mod modNotesTx">
        <pc:chgData name="Jeroen Werbrouck" userId="a5147282-b5b9-40c4-9d9b-0d2cd224ccc5" providerId="ADAL" clId="{408CD7B3-E319-4B5F-AA31-B331526143A8}" dt="2021-10-07T08:52:24.587" v="8143" actId="1035"/>
        <pc:sldMkLst>
          <pc:docMk/>
          <pc:sldMk cId="1160537510" sldId="2207"/>
        </pc:sldMkLst>
        <pc:spChg chg="add mod">
          <ac:chgData name="Jeroen Werbrouck" userId="a5147282-b5b9-40c4-9d9b-0d2cd224ccc5" providerId="ADAL" clId="{408CD7B3-E319-4B5F-AA31-B331526143A8}" dt="2021-10-07T08:52:24.587" v="8143" actId="1035"/>
          <ac:spMkLst>
            <pc:docMk/>
            <pc:sldMk cId="1160537510" sldId="2207"/>
            <ac:spMk id="2" creationId="{4F6E13CE-FBC2-4211-91C1-1E5F2F42043E}"/>
          </ac:spMkLst>
        </pc:spChg>
        <pc:spChg chg="add del mod">
          <ac:chgData name="Jeroen Werbrouck" userId="a5147282-b5b9-40c4-9d9b-0d2cd224ccc5" providerId="ADAL" clId="{408CD7B3-E319-4B5F-AA31-B331526143A8}" dt="2021-10-05T14:43:27.563" v="6186" actId="478"/>
          <ac:spMkLst>
            <pc:docMk/>
            <pc:sldMk cId="1160537510" sldId="2207"/>
            <ac:spMk id="3" creationId="{09F343CA-7BF4-4BB5-A132-5932FB4800A7}"/>
          </ac:spMkLst>
        </pc:spChg>
        <pc:spChg chg="add mod">
          <ac:chgData name="Jeroen Werbrouck" userId="a5147282-b5b9-40c4-9d9b-0d2cd224ccc5" providerId="ADAL" clId="{408CD7B3-E319-4B5F-AA31-B331526143A8}" dt="2021-10-07T08:52:24.587" v="8143" actId="1035"/>
          <ac:spMkLst>
            <pc:docMk/>
            <pc:sldMk cId="1160537510" sldId="2207"/>
            <ac:spMk id="3" creationId="{2B44E925-0FF7-42BD-BA90-B29A181DD5FE}"/>
          </ac:spMkLst>
        </pc:spChg>
        <pc:spChg chg="mod">
          <ac:chgData name="Jeroen Werbrouck" userId="a5147282-b5b9-40c4-9d9b-0d2cd224ccc5" providerId="ADAL" clId="{408CD7B3-E319-4B5F-AA31-B331526143A8}" dt="2021-10-07T08:11:42.505" v="6492" actId="6549"/>
          <ac:spMkLst>
            <pc:docMk/>
            <pc:sldMk cId="1160537510" sldId="2207"/>
            <ac:spMk id="4" creationId="{568DFAD5-94B0-4040-A2C0-6945012D9EE0}"/>
          </ac:spMkLst>
        </pc:spChg>
        <pc:spChg chg="add mod">
          <ac:chgData name="Jeroen Werbrouck" userId="a5147282-b5b9-40c4-9d9b-0d2cd224ccc5" providerId="ADAL" clId="{408CD7B3-E319-4B5F-AA31-B331526143A8}" dt="2021-10-07T08:13:49.794" v="6527" actId="6549"/>
          <ac:spMkLst>
            <pc:docMk/>
            <pc:sldMk cId="1160537510" sldId="2207"/>
            <ac:spMk id="5" creationId="{1794FF55-7C52-4DF0-AA80-38E149E79372}"/>
          </ac:spMkLst>
        </pc:spChg>
        <pc:spChg chg="del">
          <ac:chgData name="Jeroen Werbrouck" userId="a5147282-b5b9-40c4-9d9b-0d2cd224ccc5" providerId="ADAL" clId="{408CD7B3-E319-4B5F-AA31-B331526143A8}" dt="2021-10-05T14:43:24.171" v="6185" actId="478"/>
          <ac:spMkLst>
            <pc:docMk/>
            <pc:sldMk cId="1160537510" sldId="2207"/>
            <ac:spMk id="7" creationId="{85524359-F283-4C64-A430-D2A71EA941E3}"/>
          </ac:spMkLst>
        </pc:spChg>
      </pc:sldChg>
      <pc:sldChg chg="new del">
        <pc:chgData name="Jeroen Werbrouck" userId="a5147282-b5b9-40c4-9d9b-0d2cd224ccc5" providerId="ADAL" clId="{408CD7B3-E319-4B5F-AA31-B331526143A8}" dt="2021-10-07T08:11:47.460" v="6493" actId="47"/>
        <pc:sldMkLst>
          <pc:docMk/>
          <pc:sldMk cId="883598888" sldId="2208"/>
        </pc:sldMkLst>
      </pc:sldChg>
      <pc:sldChg chg="delSp new add del mod">
        <pc:chgData name="Jeroen Werbrouck" userId="a5147282-b5b9-40c4-9d9b-0d2cd224ccc5" providerId="ADAL" clId="{408CD7B3-E319-4B5F-AA31-B331526143A8}" dt="2021-10-07T08:14:14.387" v="6539" actId="47"/>
        <pc:sldMkLst>
          <pc:docMk/>
          <pc:sldMk cId="1302108699" sldId="2208"/>
        </pc:sldMkLst>
        <pc:spChg chg="del">
          <ac:chgData name="Jeroen Werbrouck" userId="a5147282-b5b9-40c4-9d9b-0d2cd224ccc5" providerId="ADAL" clId="{408CD7B3-E319-4B5F-AA31-B331526143A8}" dt="2021-10-07T08:11:53.521" v="6495" actId="478"/>
          <ac:spMkLst>
            <pc:docMk/>
            <pc:sldMk cId="1302108699" sldId="2208"/>
            <ac:spMk id="2" creationId="{02E2E08C-F96B-4A10-BCDD-3B1E99498AD9}"/>
          </ac:spMkLst>
        </pc:spChg>
      </pc:sldChg>
      <pc:sldChg chg="addSp delSp modSp new mod modAnim modNotesTx">
        <pc:chgData name="Jeroen Werbrouck" userId="a5147282-b5b9-40c4-9d9b-0d2cd224ccc5" providerId="ADAL" clId="{408CD7B3-E319-4B5F-AA31-B331526143A8}" dt="2021-10-07T08:52:41.635" v="8144" actId="14100"/>
        <pc:sldMkLst>
          <pc:docMk/>
          <pc:sldMk cId="1595311675" sldId="2208"/>
        </pc:sldMkLst>
        <pc:spChg chg="mod">
          <ac:chgData name="Jeroen Werbrouck" userId="a5147282-b5b9-40c4-9d9b-0d2cd224ccc5" providerId="ADAL" clId="{408CD7B3-E319-4B5F-AA31-B331526143A8}" dt="2021-10-07T08:29:59.927" v="7283" actId="20577"/>
          <ac:spMkLst>
            <pc:docMk/>
            <pc:sldMk cId="1595311675" sldId="2208"/>
            <ac:spMk id="2" creationId="{83391ED2-7419-4E9B-AB54-3080EE341AA4}"/>
          </ac:spMkLst>
        </pc:spChg>
        <pc:spChg chg="mod">
          <ac:chgData name="Jeroen Werbrouck" userId="a5147282-b5b9-40c4-9d9b-0d2cd224ccc5" providerId="ADAL" clId="{408CD7B3-E319-4B5F-AA31-B331526143A8}" dt="2021-10-07T08:34:31.366" v="7668" actId="20577"/>
          <ac:spMkLst>
            <pc:docMk/>
            <pc:sldMk cId="1595311675" sldId="2208"/>
            <ac:spMk id="3" creationId="{2296574F-CCCD-4687-8F54-FE659AF43738}"/>
          </ac:spMkLst>
        </pc:spChg>
        <pc:spChg chg="add mod">
          <ac:chgData name="Jeroen Werbrouck" userId="a5147282-b5b9-40c4-9d9b-0d2cd224ccc5" providerId="ADAL" clId="{408CD7B3-E319-4B5F-AA31-B331526143A8}" dt="2021-10-07T08:28:09.215" v="7178" actId="1076"/>
          <ac:spMkLst>
            <pc:docMk/>
            <pc:sldMk cId="1595311675" sldId="2208"/>
            <ac:spMk id="6" creationId="{F9846377-F96F-411D-8E14-8CE1FB0B01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" creationId="{F74FD328-F277-4156-BDE5-24AD34CB68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" creationId="{0C362F27-65AD-483F-90AD-9C468A8735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" creationId="{7F765CB9-2BCB-4049-B2AC-A03E88D589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" creationId="{0DAC3C1B-96FE-4EB0-8FBD-727237F142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" creationId="{C590ED1D-8332-4C8D-9F93-45F16A9029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" creationId="{D0FFB813-DF6C-43CC-8CB0-0F87BC17E71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" creationId="{256112C6-15C1-4794-B3D5-DE3879C82B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" creationId="{89AACB5B-4238-41DE-93BF-1568C8B7DA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" creationId="{AF6ADB43-4619-4F33-A072-BAC8E27C179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" creationId="{6C6694D2-5D6C-4B59-ABFF-B7C189159B5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" creationId="{8AA4D2C5-BCB8-42EF-ABB3-6C4877030F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" creationId="{65CE73FF-606A-44C6-AFCF-572E10D1B6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" creationId="{36C0CF13-5174-4680-B6B6-88499421FE6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" creationId="{0E0ED3D6-0407-4F65-BEFF-880EA4284E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" creationId="{0414EFB1-189D-49FC-ADDD-08A54FE7C9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" creationId="{BE237B49-27C6-4F7F-B55E-2867EAAD8D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" creationId="{5124A2E2-227F-42D5-8207-3B44CAFEF56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" creationId="{92D67E71-A6DC-43F7-BFA9-FE5A08DC2B5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" creationId="{4EE6A0B1-CEB5-4510-AF9E-1756992DD4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" creationId="{404FB057-3762-4C5D-ABFD-6B1DA931EC1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" creationId="{6F27CC4B-FD32-4C2A-9EE7-3CC42D11572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" creationId="{BCC6DBC4-11F5-4834-869B-4CB9C73DDDF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" creationId="{EA93BEAB-5184-465B-95A4-31E9514C236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" creationId="{2ED453AA-BAA5-42FE-B645-26B5867F14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" creationId="{53A3D1BE-C77F-404D-B5A2-7A8BF643055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" creationId="{279CAE79-FA8F-47A7-8B5B-243E60D21C5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" creationId="{8382E285-8923-4459-90D2-BE1A841C334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" creationId="{5399C42B-8F35-4C31-AFFF-13993117EB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" creationId="{4672BF0C-61B4-4268-AA7F-ECE65666351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" creationId="{C58337FD-CE69-4E72-98F4-AEC1C0361A8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" creationId="{91581F99-02BE-4E31-B1E0-1607824E833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" creationId="{0FD9E3D5-391C-490A-81E7-1E55EF46B0E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" creationId="{62076324-DFD8-4981-B152-178F9E0CFB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" creationId="{68FFBD5C-D5B8-467C-9A61-3E505691A9F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" creationId="{2FFB9196-702D-4A59-BAE5-0A373BC8B9B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" creationId="{BFA5619A-6203-49C7-A3D4-21BF909D9E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" creationId="{74731708-D6E0-43C5-8FF2-A30A83C1948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" creationId="{A11733CB-10D0-411F-838A-8FCD180892A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" creationId="{4D8DAAC8-3572-41D6-B2B2-B2429B8DC2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" creationId="{C9DA51EA-807E-4BEA-9A9E-34CC70058B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" creationId="{169898C1-F530-4334-AED4-3B482AEECDC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" creationId="{965A7795-3164-44E8-82B9-FD3504916E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" creationId="{5EE762C2-6621-4278-BF36-817920C3FBC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" creationId="{96051A2A-277E-48BA-89CB-355C9E4744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" creationId="{C7A38095-6CDD-4789-899A-011956D2D98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" creationId="{B56E8601-3249-41AE-A125-CD178B8024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" creationId="{7DB7F52A-AF8D-4E04-801F-C02C6CFA193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" creationId="{C2D91D88-09DC-4C93-A317-8613F1AF92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" creationId="{1CB0556B-92A0-4C8B-A1FC-B10A9E99864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" creationId="{576EF9D7-7B24-48FF-BFDB-3CA555F606B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" creationId="{69768931-7778-4E67-9528-2AAF52DFF5D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" creationId="{C70D2A1C-0F73-409A-9334-55BD4ADC5CD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" creationId="{D568249B-77B9-401F-B2C5-4909C2DF6D1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" creationId="{8121BFF1-AADD-4630-B22F-7090E1435D7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" creationId="{1C3A09D5-CA72-4029-8181-22AC94BDC3F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" creationId="{1FEBA74F-DF65-4ED7-85DB-D95A93B42FC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" creationId="{136E3FB2-9861-45AB-A032-8B386F072EA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" creationId="{96FCAC81-FC6E-4D2D-8316-F820012C3CA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" creationId="{F3FA5C6B-F2C8-4F15-B734-7CE33E268EF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" creationId="{3F29DF7A-72D0-4D87-9862-0FE5FFC5574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" creationId="{E302230F-887A-466F-8B3B-4B8BDEFAC4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" creationId="{54EC154D-6E46-4E53-B270-6BFD2CE6DA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" creationId="{7C4D3BC0-71E3-4561-A884-8FD83E034DA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" creationId="{9D995F2F-DEA3-4D4B-92B5-5EB4BB442D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" creationId="{490A4882-40C3-4048-B740-58DBFB7B723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" creationId="{0BB3724F-44FC-4BB2-8C9B-C18DC067551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" creationId="{8E19E668-388A-40CF-A292-A969C10A395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" creationId="{9A706825-3ECA-455A-AFDA-2DC2B520EC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" creationId="{EC689DCA-2BC3-4D1E-9369-6F27E3EB17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" creationId="{B06D1915-DE4E-4966-AF2F-35C5FC612F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" creationId="{4CE0774D-88A3-42FD-B248-7549EA76DD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" creationId="{7945295D-70C3-4770-B7FF-E530168F94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" creationId="{6B88A324-AA0F-4328-840A-1F286A80800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" creationId="{F3C6528E-C0B1-4832-9721-BBC11B032B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" creationId="{47BBC8E0-F127-4AC0-9000-2BD05BE8BC0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" creationId="{ACC70BDF-D26E-4D96-85FD-5CF757F4E3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" creationId="{FD46954E-88E3-48E6-9BCC-8A3D592BEC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" creationId="{3BF89BCF-A00C-4553-BC89-09A5ED2180F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" creationId="{8CFC204F-ADE8-426E-8183-E0D87FD9F7A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" creationId="{E485BD07-6EEB-46CD-9307-7370E5F49DA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" creationId="{21083C10-960A-4A2C-8E2F-C9F641A1DE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" creationId="{59D17A96-2CD5-4D01-9E26-066400E0F0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" creationId="{72673055-9CF8-4434-8FE0-56C25A7B37E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" creationId="{E1F672CC-42C8-4AEE-ADBD-4A1E7A8A3E8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" creationId="{D9120A62-E50B-40AE-837B-1121B2455F0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" creationId="{575D16A4-4CDA-4F61-9A95-B09B4801E45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" creationId="{E417C2A0-B50D-4D1B-88D8-9E67DF052B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" creationId="{349C9C1C-A14A-4750-9434-56C4335073D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" creationId="{77130410-D464-469A-B7E0-D62EB73A698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" creationId="{767E007D-FA88-4243-9DD0-2C575D8DE19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" creationId="{42329811-F07F-43A7-AE46-69E1E55E6A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" creationId="{0AD1C77D-E5FC-4899-93EC-B51B75E442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" creationId="{4BA97B75-5120-47BA-A14C-AD0BA5AB42D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" creationId="{669EBDEA-73AB-429C-83CD-3864ABABA0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" creationId="{FE8E3D63-13B5-40A6-906F-7FDBE28F94E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" creationId="{88473B75-0D7C-48F9-BCE9-46057F4F24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" creationId="{F0AD106B-8C00-48BF-8780-90780AF920E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" creationId="{65CF16B7-2035-423B-9C37-5A35DE256B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" creationId="{94C8D2B6-F25A-446F-90D6-7E037F7341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" creationId="{CE77B652-4F1C-4D24-9738-E27B0020EF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" creationId="{1C8093E2-9457-4BA6-AB5E-15054C09D3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" creationId="{33715B51-D879-4A16-A60C-49F1C08C7B8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" creationId="{646C846B-7F4F-460C-815F-0B09B9BA3BC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" creationId="{8CC7DB05-2357-427A-B62C-FABBD2E1A0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" creationId="{446CD981-3CCD-442C-BEC9-E9B026E56A0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" creationId="{2371CCD6-9264-4AF7-96D6-52716FB8CB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" creationId="{AFF802B5-00A9-4D46-AECC-97580FF8787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" creationId="{00687FC6-58B2-411A-8233-019F5BF738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" creationId="{D03A8C84-5826-4B0C-8423-AF569D838B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" creationId="{19B69E86-1DC8-4FBA-B394-CEFFA3C7D8F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" creationId="{3328F3D6-6027-4A89-9C19-06771DDAA9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" creationId="{30F95C2E-E3C5-465C-9D0F-E5B992DA86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" creationId="{F1D67533-DB05-423C-864E-A2DB92B66FB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" creationId="{B831687D-AD72-4CDD-B2BD-A685DF8A495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" creationId="{30631C43-0DA8-4B75-921E-B7F0FD1496D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" creationId="{21ECB3D7-62A4-4D68-9C52-A919912C71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" creationId="{EB21F06A-E950-4C00-B425-2FC5214481F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" creationId="{6FCADDC1-B3C0-43F4-B300-DC252265A7A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" creationId="{5EDF7163-0009-4544-84A9-652D6D8CD1E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" creationId="{0A5DC88B-F83D-4DC3-9D3C-BC1969C1BA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" creationId="{D7302169-B914-45BE-B033-2C09180BBF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" creationId="{68669708-BA92-4516-9AB8-55871A9B5E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" creationId="{B649E22B-B5FE-4310-95CD-EEC1529BE7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" creationId="{8361754F-B245-446F-8800-DDC169FD807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" creationId="{5AA9688E-09BE-4164-A3E4-071BF0D525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" creationId="{2550E119-39FD-403E-B85D-02918C8BAAE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" creationId="{B265577F-662C-4DD5-B0F9-3A8FA48500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" creationId="{07B3DD29-AC5C-4228-A24D-A5E7166C5CC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" creationId="{80EDA52E-0200-4D41-8C9C-34E52B1FC91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" creationId="{61AE0A27-F929-44C2-9B3D-84CCE2AC4B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" creationId="{F2743C0D-BFD5-4AC4-BA9E-7EBC750EE2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" creationId="{724368C2-C1F9-49EA-A86A-A8259B5CA7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" creationId="{6C913039-6770-41E8-BA25-467E7014566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" creationId="{552E170E-77CF-4F47-8E28-9CAA9349BA5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" creationId="{338B819A-0103-48E8-A1EA-A009F305F13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" creationId="{7A96AACD-65D9-418C-811F-596C5588D2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" creationId="{4954598A-68CC-460D-97CE-BC9CB21F12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" creationId="{FE16CE5B-8822-4108-A7FA-163B19EB2C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" creationId="{66F40208-F04C-4D89-BF7E-4DB5CE1B4C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" creationId="{D3FB43F0-39FF-4404-A0C8-B0F82963A4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" creationId="{ED3F0D92-3583-49AF-8F77-C89E6FE44AA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" creationId="{6EF7E8A1-F3E1-4A89-982E-599C6AA7D15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" creationId="{6E695524-F6D7-4378-985D-6286C61F94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" creationId="{24EDB617-4836-42C6-A3FC-BC7DF796A6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" creationId="{3095EFC4-8234-4405-B848-EDD105B60F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" creationId="{0A2C2A69-5F10-4FCF-8405-1292FCADC0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" creationId="{5D78B8EE-E76D-4172-B076-00F4869FF7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" creationId="{819E0F4D-99EC-4972-9844-767DED8724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" creationId="{3D3FB761-F9F9-4428-941E-69027D698E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" creationId="{CAB23FC6-AB85-4F11-B561-88992B1DA74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" creationId="{26B3229A-8E06-4CA2-BB9C-F1D6DDD6CC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" creationId="{6D339A8E-6A90-4649-8747-4499C1C7F40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" creationId="{08743BEF-6F8B-4843-97A6-A480E4820BF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" creationId="{29DDC521-8E8F-450D-A385-A0F91652A0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" creationId="{9B8F42B5-486A-4567-8888-F39E1C0C18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" creationId="{C47D0F88-F23F-42F9-98BF-F3E4A4F1E8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" creationId="{4DE78A48-AFEC-4AC3-9EE5-F5BA65A5FB4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" creationId="{CFD75DAC-89F2-4C52-AE00-1E933911BE8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" creationId="{83FB20B1-236F-4E1D-AAF9-D982239D62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" creationId="{BCA3FA83-6C85-4830-B202-2D95B3F2C6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" creationId="{616CE3EB-FCC2-40DD-83F8-85F9ABCE727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" creationId="{05CAC128-F05E-4BD7-AFAA-8D2C017D6D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" creationId="{804080BA-76CF-4188-8765-55D8B1F33C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" creationId="{1C742746-B8B7-417B-8378-1135DC85B59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" creationId="{82D11DD4-552D-479C-9E0F-4676DE8376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" creationId="{6DB756E7-B154-4D7A-A0B3-239C4FE4C8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" creationId="{99C0CEFF-0D35-4EE4-AB94-C076D9CF43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" creationId="{4212558D-33B0-40EC-885C-7C69E8849BD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" creationId="{52A3E106-220E-42FF-A968-FCE64A49BF4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" creationId="{96202DC4-86D0-4171-A826-87891728FD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" creationId="{5F8C1F04-FAF8-4E24-A4C1-D4E3DF82415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" creationId="{BED2A95E-945C-4063-A567-F42DFA2BF2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" creationId="{15C68C2B-FB86-48D0-9FE0-60C90BEAB64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6" creationId="{3447FC77-E6DB-4CF7-BFEA-446C19F0DE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" creationId="{93754BF9-B2D2-4E2D-A263-FDF6B705B8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" creationId="{C99DEE65-CD59-4350-BCA0-D9790487C1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" creationId="{4BD5867D-505D-4F4B-AAA2-3FD6A56AD59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" creationId="{7B03AE76-AD59-4029-BE69-5474038730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1" creationId="{C8DDCD7F-85C6-451E-A8C1-5AD9ACC57F3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2" creationId="{CE66DE04-AB1D-4BAF-8D4D-2DA67F32708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3" creationId="{B5237EDF-7367-4E4C-BC7B-BB9A9FC062D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4" creationId="{16A94018-3BFD-4516-B6C6-41E0D9AFEE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5" creationId="{2D4E4A6E-8C58-4242-898C-50707CCF6B8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6" creationId="{513603BE-82A0-4059-960B-5640F7213F6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7" creationId="{36936B1F-56EE-4B29-ABF1-ABF239E9B30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8" creationId="{7DE77775-5E9B-4411-98D8-0269B4FF3E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9" creationId="{CF5C9632-DE40-43A3-A1D2-C66BA06B01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0" creationId="{3FF90F88-A5CB-4BC3-B938-D711C9FCE4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1" creationId="{245CDA4A-38F5-4F31-8BF8-26381C578B5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3" creationId="{FEAD4FA5-05BA-4524-98E3-A602B549B8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4" creationId="{35329FE3-990F-487D-8431-24AAC238A4B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5" creationId="{426A7ED3-4707-4092-8BD0-F0A28A5956A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6" creationId="{BC1DA7C1-0A51-40F2-B715-28FC99D0DDA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7" creationId="{59290E22-B2E8-45D1-868C-053EACD5393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8" creationId="{3B0F29EA-619A-4A47-8A6C-864984E61E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19" creationId="{2D142CDE-4AA1-4693-9BC2-063B2FA428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0" creationId="{7D5A3273-E1BD-4C2B-9801-58143F551D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1" creationId="{01729DF6-8CB8-4D5E-8669-DA1321BAA39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2" creationId="{04452DC0-283A-4EBA-BE58-E081E057EEE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3" creationId="{FF956281-1BF0-4107-B78B-2B6D45A224F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4" creationId="{D53ED2D2-D35F-4D6D-9B56-A6C3CC5E17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6" creationId="{A7705F45-0E81-4AEC-ACC7-0084CB657F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7" creationId="{BBD15761-B71A-424F-AAEB-3A65415BA9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8" creationId="{A7A8883B-0DB0-49BD-B121-70074953C6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29" creationId="{B4719BA3-07BE-4C5B-BC0D-5406FE8E6B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0" creationId="{9703143E-6557-4EF6-9B08-CA17F2F28D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1" creationId="{AF029639-2769-4283-AE92-8C67DDE8610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2" creationId="{15188527-46A0-4B09-B938-F9B6556F4C5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3" creationId="{312779BA-67FD-4839-BBE5-AD7E2274D3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4" creationId="{8858DA53-01D9-4559-8FE9-F4AA028D33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5" creationId="{99F6F1E1-A659-446F-9DBC-C048C2CDBA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6" creationId="{548CB178-DEEA-4444-834D-ABCE17205F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7" creationId="{A70667C3-866E-41A3-8FB4-A2D1A0D40D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38" creationId="{7189AF0A-6F6B-4F1B-B3CB-4A1CE861074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0" creationId="{BF364BB5-526C-4564-963E-122AC4475DF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1" creationId="{1EB069C2-7FE9-49EA-8C73-FB09F711D8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2" creationId="{70F9F416-D37E-4F2C-A9F5-D7096376B1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3" creationId="{CCCA97B2-42C5-40D4-BBC7-8859F1ED76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4" creationId="{0105768A-41D6-4C9C-ABE5-BEEDD5A2C3C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5" creationId="{4FF4FD91-3612-4D90-9320-DEC9088B269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6" creationId="{3C6CA47E-28AD-4306-A79C-BAE31D1839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7" creationId="{3F5FE7E7-99C1-4DCA-98A0-A3245AEBF60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8" creationId="{99619DF2-8BCC-4818-846D-FDA261B256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49" creationId="{450B212A-9AA8-44B1-8134-1B4159AE24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0" creationId="{D7B1E48F-A5B0-4081-A5B1-D71750C48BD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1" creationId="{FD3CF38D-3939-4D9C-B294-454BE35378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3" creationId="{6DB5C738-5B38-43DB-B9BF-904E8486EA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4" creationId="{20FD6260-6AAB-4D0A-BE91-66B1334F70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5" creationId="{2EA08F75-B36A-4A81-ADAF-DF249AFAFE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6" creationId="{5C392677-6C2A-40CA-A5B2-02E44574FC7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7" creationId="{B052EBF9-1FCE-4AE5-9B23-9C49EA3FDEA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8" creationId="{396088D0-930F-468F-89ED-6AA81D48E8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59" creationId="{BC0165B7-3A65-4BE5-B7A6-B1D6467410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0" creationId="{17BEAC00-F768-4597-8433-B82B86C43AE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1" creationId="{A0C7B403-9B30-4A21-9A31-89B07691D11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2" creationId="{91B8C79B-4482-43D6-8B1D-24AA36ED961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3" creationId="{B3DE27C0-FBC8-4CBB-997F-814A5711965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4" creationId="{24CD6004-4989-41ED-A9B3-1FBEA18F82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5" creationId="{F07DB02C-0BE7-4A5A-B75E-4BB04B3A66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6" creationId="{72136557-94A0-49D4-8A77-67154132E4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7" creationId="{97A7C494-6454-4D95-99B5-88C1D7561A1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69" creationId="{CB779C48-3944-410A-9827-0A11641C0DC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0" creationId="{2D99A6E8-9C57-4368-9DB2-29BA4E5D30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1" creationId="{D54077BF-A539-42FF-9C30-43EB12C53CE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2" creationId="{475DF3B5-2822-4DFE-B97A-B10CD5E5D7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3" creationId="{5845D0EB-1FFF-4AA4-81D6-7421F614D0B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4" creationId="{19561E77-4C11-40AB-A7FD-CA07F0AC98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5" creationId="{24AAF496-B607-4CC5-B0CB-C5C03E62CED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6" creationId="{6943F110-4890-4B4D-8795-51A2F93C646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7" creationId="{7D26BDC3-B9E9-4201-B1D7-EF710524BEB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8" creationId="{2320AF9E-62A4-47D0-ACE8-5C799712BE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79" creationId="{3B495C09-070D-4585-AF40-1C8843DEC4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0" creationId="{FA310458-EF5E-4085-B4C2-ACA84853833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2" creationId="{CF792392-9A75-49C5-A7D7-831A21E0146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3" creationId="{D7B4C311-4CE4-41A4-B412-F08865E7008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4" creationId="{E589A7A4-3B30-499E-AF59-6ACB6B7DB3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5" creationId="{DCA4FF25-ECF8-486E-84E9-51E11F9A48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6" creationId="{B572EF39-C8BF-4ADF-9CCB-3C061A944E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7" creationId="{EA420517-FD8D-486D-8A63-0E55EFAB46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8" creationId="{BA7DE7DF-3AC8-4D89-B0B6-148BF464E4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89" creationId="{BD57AF05-B902-4FA8-9904-F33DCD2EDB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0" creationId="{F77F7ECA-E78C-4ADC-96C5-A7F9F8029CC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1" creationId="{CD97B855-13B0-495B-967D-2A254DDBCC3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2" creationId="{67807315-69CB-4874-B6D8-70D9DC705C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3" creationId="{89602B7C-E84D-4A19-B8AF-EFB373576B8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4" creationId="{859442C0-83B1-4C13-98CD-095CF364C4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5" creationId="{6B786E5E-0A71-4A94-A679-7D767B251A3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6" creationId="{6D8132E5-55A1-4271-BD2A-7A555A02E9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7" creationId="{6FDF8166-A5F6-4B6D-B5C5-C308FB5023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98" creationId="{25ACF996-E4AD-4BC0-973C-F72D510784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0" creationId="{666099FF-408C-4A4F-AF27-86B977D901E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1" creationId="{3765CD3B-95D5-451E-A7D9-B2DD1BFCBC7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2" creationId="{27BA7C25-CB41-45A9-9746-D192459ED31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3" creationId="{0856B719-C793-4CB6-ADE0-AA8911AD9A3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4" creationId="{5BD311B9-A253-4BBB-BEC9-634CCE0B54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5" creationId="{F97BF989-0E94-4F39-9A38-DF1E2D1F5B4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6" creationId="{E57A4C28-AEE8-4371-8FBD-5E2FA48BC35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7" creationId="{62BBDD89-C561-4D31-9CFD-DFCD23AC5D7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8" creationId="{A6B2FCC0-3F45-4566-8AAC-27D527697D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09" creationId="{F1EB4807-5A18-4BCF-8DAE-A51DB4B890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0" creationId="{5BFF9D94-117B-40D6-96B8-4C00C24F5E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1" creationId="{ED4D390B-C18B-4C30-B965-7A079DC0F0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2" creationId="{EAE0F3C0-6D71-450C-AB90-3E7F36E503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3" creationId="{A2607D76-3481-40BF-B4C9-14F00FFBE1C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4" creationId="{16ACA41A-5959-45E8-BC82-B1D08AA6F63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5" creationId="{94AA55B8-9A2F-435C-B429-C8C9D9919A3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7" creationId="{C7C5BB7E-7AEB-4863-BA0A-9DA50AA5DD8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8" creationId="{2AB05395-DD2B-4544-A765-F287BF77D9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19" creationId="{FF0D36EE-5D6E-4654-A7D0-E607F6E6265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0" creationId="{C33D45F3-A958-457E-AA79-15DEF93C184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1" creationId="{EBCB7225-EB94-4ACD-9EF0-BF99BA28EA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2" creationId="{8594132A-DCB8-4FF2-B6DB-DC0610E5068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3" creationId="{813C666E-097A-457E-976A-F4C2F057C3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4" creationId="{EAFA9308-052C-4A39-9110-46EEF1C8AF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5" creationId="{FC48F72F-5E26-4589-A8AC-49C25F2B499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6" creationId="{638A9000-1FE1-4FE3-B490-41E79ACC215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7" creationId="{FBA949DF-9A92-4CC3-818B-DFBDB980AD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8" creationId="{C3447E87-BD2E-445A-BCA0-3667D5F9292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29" creationId="{1D02D921-043B-4F6C-B95C-53B0915A8F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0" creationId="{B121A977-3438-44D7-B73C-454A615E1E8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1" creationId="{8A74BF08-6FEF-4620-8D3A-02D795F6F7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2" creationId="{0681C68C-DBE3-4EF1-8F39-AF344762E7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4" creationId="{695A40B4-C646-468A-B3A2-14B6F3E096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6" creationId="{CD2A46F7-E548-40B1-B8B5-50FC3C98AB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7" creationId="{4E507577-A476-4669-BBD7-DDE29374CE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8" creationId="{96F2C467-EE85-4C88-9851-33DBFF9518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39" creationId="{D3465528-7CA8-4A4A-81FC-2C1BEC91AC3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0" creationId="{A9B0DCE7-34BA-4A04-A98E-F2F332735F3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1" creationId="{4D18CD71-20EB-4A0D-A244-9B261A77F9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2" creationId="{093C8A2B-0F74-40FD-9AB4-88397CB7EF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3" creationId="{19F1C983-3071-4774-ADB2-69E180013A5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4" creationId="{482E725C-728A-4999-A162-6C750215EC0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5" creationId="{048AA09F-6E62-4FEB-A013-1A25BA34093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6" creationId="{40F404E1-C46F-4AC4-9684-9CBCDD51220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7" creationId="{2CC0EE7B-2C20-4A9D-B52B-F40F557391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8" creationId="{793EA55A-36A3-4164-9BD4-0BB5CED691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49" creationId="{FDE96E8C-99EB-4A91-A004-FD78B64477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50" creationId="{6F73E482-C089-4D4F-AEC7-A17774115F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52" creationId="{97CDB3BF-6DEC-4F64-A2CA-016D8691D0F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54" creationId="{5991DAA6-1A76-4BB2-988D-130E30CEC01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55" creationId="{4E3316CB-CD71-44D7-AE61-8B44600A4B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56" creationId="{3D42AF33-5E0B-4643-AEED-222C7FFC0A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57" creationId="{F6822CFC-E568-44D3-9D2A-D73C8EF635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58" creationId="{5BF305C2-DCDD-4BEB-A431-09F6454723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59" creationId="{60F1B25D-5DD6-457A-9E44-B5FF0394D0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0" creationId="{E463D691-2625-4C91-9631-78B1BE3EF8B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1" creationId="{DC4D304A-3744-4111-A99A-C810BB0461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2" creationId="{ECC46532-0801-4015-AC46-4B3D5F0D439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3" creationId="{B7FBD401-8580-4A2C-BC0A-7E9EC031A3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4" creationId="{3AF24A45-427B-4D52-9913-AF369441738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5" creationId="{FDEF86BD-D228-431E-A5E0-F8A69EE758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6" creationId="{E5049BE5-8A3B-4BE6-8EC9-8B655823A3A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7" creationId="{8BF79778-9909-4DAD-A8E3-1F1E2CD3760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68" creationId="{C8C4B6BE-7436-4DA9-A3DC-521AF0393D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1" creationId="{6075C4A9-66C0-4552-958C-B086C65FAB3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2" creationId="{77BE1492-8DC2-4080-9356-A71075A79E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3" creationId="{C41710E8-E1A5-4120-964E-C875EBD511F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4" creationId="{505747A2-B4AB-4BB1-A9F0-B5B1E5087D9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5" creationId="{11A911B2-C361-4CBC-BA8E-BE0995DBC56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6" creationId="{7859D815-1D6A-48CA-9C1D-9FB2DB4FD9A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7" creationId="{EB3C3825-7D46-4C3F-957D-E927AB2B5A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8" creationId="{3C25A9AA-7363-4E37-839B-6682FF4ED6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79" creationId="{53B94BCC-1E16-4D2D-A019-5FD6762330D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0" creationId="{B0666543-0DCA-4AAD-93E0-98C5687028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1" creationId="{76CBFE91-DF81-48F6-B65A-8FE7086FFF8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2" creationId="{4C45902B-7DF0-452B-8C51-D7F0F931E9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3" creationId="{8F9534B1-3788-4EE1-BF32-81D5E0994A4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4" creationId="{248FDB51-0D9E-4A78-ABAA-BAF5A5AC0F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5" creationId="{B476C38F-F11F-4786-9846-103E200C04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6" creationId="{1FAA50CE-4D5A-4BDC-9BFB-975158F65B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7" creationId="{113CB5D9-903B-40C2-AC3C-3822F3EC86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8" creationId="{9718ED74-D3AC-4637-8B05-84E92EADFC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89" creationId="{C55E6E3C-B65A-422E-918A-C45E0D19CE1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0" creationId="{E6FD92BB-D779-4E09-9752-48697315AE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1" creationId="{416D94E8-166E-4601-BB90-66ABEFF1DBE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2" creationId="{308E6C2B-2F83-47EF-8449-54AAF8342F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3" creationId="{5F20DA99-E725-4A0B-AE41-6B348AF5C15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4" creationId="{CC4F7B20-0F8A-416E-8993-6EA623D7BB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5" creationId="{DF0FE115-F73F-4475-A397-C729520548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6" creationId="{2A0C3D6D-AA42-45EB-906B-74F7620BB6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7" creationId="{F5212089-5BC7-49E1-875B-FBE61121AFE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8" creationId="{E31C5A36-769D-4653-9FE8-6B01C56C39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399" creationId="{6CFC17DC-6CA4-4798-B626-8097802EC5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0" creationId="{DF6CE013-1342-43CD-8100-108A2903DA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1" creationId="{988162AA-B880-422C-B445-60F8C89C7E1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2" creationId="{FE0F40C2-92B6-4E4E-8D0D-D7DE670ABF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3" creationId="{4CBDE0E1-E6E1-482F-8FDF-0CF2A85913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4" creationId="{61A0AE0E-E336-41C0-A366-463C69BFCD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5" creationId="{AD4104A1-25AB-4C8A-959B-3C448B2DC1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6" creationId="{0B05CE4E-2F2C-49A6-9DCB-0041B6CEF8D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7" creationId="{DCC9FF04-803D-42DC-B0C9-C83B67A6755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8" creationId="{14A5F54B-48E0-4484-8635-22EF0F7195D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09" creationId="{73FEAB39-3930-4818-8EF9-B008FC74DEE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0" creationId="{E090AE3A-1D9B-4FE3-8071-4D9EA218C84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1" creationId="{D0121493-5D85-42A1-992D-F0F9D6473B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2" creationId="{9A7E6981-B281-4943-B116-CE7CB2AE619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3" creationId="{DA6BA1AF-608F-40D8-984E-833D63DA675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4" creationId="{946BA636-B934-4005-B3A1-D808D88F35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5" creationId="{2F021626-BDFD-490F-8380-2BFA6EF575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6" creationId="{FE742EE8-BB87-4FE2-90E5-E11879F9BB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7" creationId="{D76F2DE1-C114-4CE3-84C7-4BAF884DF92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8" creationId="{B0630E13-CB1C-4402-B959-0F5AEB1C201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19" creationId="{21B2DA87-579F-40C8-8C95-1B0E8C53C9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0" creationId="{959D2E08-340B-41C3-868A-F95AD80767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1" creationId="{55113A8A-4772-4878-8D69-D0030EB023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2" creationId="{C117B858-CA21-4627-A7A6-56C97378D4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3" creationId="{2765777D-EB91-468A-841B-8643BBA9C7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4" creationId="{5FE88C2F-B8EA-4023-8574-6956CAEA7A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5" creationId="{72D244C7-84E4-4F85-B76A-80C3BFA069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6" creationId="{6E8FEEBF-5F6A-4C01-960E-A280F23CB0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7" creationId="{C744EA39-089C-4587-A4C6-5BF38D6C64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8" creationId="{B0213ABD-22D3-4938-BC4E-AF3EBAA16F7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29" creationId="{F1141593-7B5A-4F2E-B4D7-85732FF913C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0" creationId="{B9067E99-5A13-4798-9538-95983231C37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1" creationId="{2A70AFFF-AD51-4B23-A1E2-81FA70C8A7C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2" creationId="{F7C11792-BFB4-4DA1-914A-9D7409A853E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3" creationId="{9782F8FB-5F70-46E1-849D-A0D30089B6B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4" creationId="{84A821AC-8F23-45DA-8520-4F276B234E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5" creationId="{EEDC2974-6223-4B74-A714-B118D07EC0D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6" creationId="{824EAA6C-CC3A-4BED-8520-37D6D28F01E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7" creationId="{A1EDC7E0-0CCF-4D14-979A-423F7AC338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8" creationId="{DAB41DE2-5273-46C4-AD25-679EC35E4B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39" creationId="{F869FE05-495B-4833-9814-81784A2980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0" creationId="{65516439-34A6-40B4-945F-8BBFA7E8819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1" creationId="{480B199B-3051-42F7-8846-D94F85A014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2" creationId="{974C7555-CB2F-44DF-9124-60332B1FDA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3" creationId="{F614803E-12CD-49DB-99D2-A7220E98FF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4" creationId="{0036F7E9-502B-4143-945D-22063C2970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5" creationId="{71E45B89-DFA0-45E3-834E-51FA0FC200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6" creationId="{84435F09-FBBF-4609-88FA-B091FAF935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7" creationId="{F759D91C-2C6D-4654-A9B7-984213FB07A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49" creationId="{5A775189-F5EF-4DA4-BBF6-619DF7D203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0" creationId="{48EAEDCF-1F46-492D-8DCC-4AE67458FA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1" creationId="{431BC622-8248-45AC-AD1D-5271C05F1B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2" creationId="{FDB724F4-0D83-4F64-B02E-2F5E11B75E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3" creationId="{3A6C6C86-B9C7-47D1-B6A2-FED59FEAD0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4" creationId="{CFC848D5-611D-46A7-92D4-D9F2194616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5" creationId="{D05B51BA-A776-441B-93B8-E36FCDD79E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6" creationId="{7520B85B-59D3-4626-9E37-EE655B09325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7" creationId="{162E6533-67FC-449B-B596-D5DA2EB7B65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8" creationId="{B3AF91FC-154D-46E4-BD96-B6665B3709C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59" creationId="{377149C2-5F93-4F8B-B01E-6979CF3DDA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0" creationId="{CD62D0A8-3324-4024-AA08-0AEEC69EA0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1" creationId="{1BF85B1C-E1B4-4A86-A680-23570A42D6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2" creationId="{CA25A246-261C-4685-A29E-8D77F6153F3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3" creationId="{23E72F37-ED67-4E0A-8C08-B9B536967E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4" creationId="{99B1AA99-A124-4536-AB10-24D400A1514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5" creationId="{B62E408C-9C83-4984-BE41-95D6D699405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6" creationId="{880D440B-127F-43D3-BB5F-3D6C734C6D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7" creationId="{F6BB58D3-1A9C-407B-B183-38EA77F4E7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8" creationId="{54C65CA9-553C-429D-97C2-36AF0C6EB18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69" creationId="{1C9261F2-C63E-43FF-9CE8-48DEBAAEB8A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0" creationId="{C952B162-A90C-42C1-8B40-9E5E8152241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1" creationId="{506321D7-7ACA-4F98-8D19-0ABFE73694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2" creationId="{802B0F0D-B7C6-4031-9A0D-99E43B0CEE4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3" creationId="{93286F3A-0A1E-4B45-8A84-3B7AAA09816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4" creationId="{FB1FCCD9-3808-44A0-8CFB-0C1EAA9BD9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5" creationId="{FB3F3C96-FFC7-4ADC-94C0-CC195FB05C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6" creationId="{8165C9F1-85FD-4A11-A551-537843721A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7" creationId="{F6ADDDEB-EAF1-444E-9EC3-36408E6E0D8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8" creationId="{5BAE1692-1922-46A6-96B1-28D2B7FBF1B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79" creationId="{DD802EA4-D8D6-4D32-9716-61F1CCC5528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0" creationId="{99C1B6F0-223B-4A65-8598-EC92F732965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1" creationId="{4F8820E4-90A1-4B12-886F-892649F28B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2" creationId="{1F19666E-8980-475E-8A21-B8B7C6F8A0E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3" creationId="{FF1B9498-FB29-4C21-A807-AA30BCD7E3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4" creationId="{CEC9F1A3-6528-4434-846C-5479DFFE5C8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5" creationId="{EE34C856-5039-480F-90DD-D3F85D4751F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6" creationId="{544B0546-F38E-4660-A83D-9333752238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7" creationId="{FF6D2CC1-B079-4272-A6AB-3B06F937B4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8" creationId="{BF7AFAA8-FEF1-492A-94D5-7363375688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89" creationId="{BD24B20F-7A48-4407-A53B-54389D714E7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0" creationId="{DAE5E93B-8A59-45F1-B0C9-A6370309D98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1" creationId="{ACA9ECC9-ADBB-44AB-AC42-5623AF82D1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2" creationId="{CE7C8F0D-618C-4512-874F-F51FEA6688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3" creationId="{C77B978F-575B-4125-93CE-5EFBF3A7E5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4" creationId="{03694FEB-ACFC-4471-AFFB-61E7359D429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5" creationId="{57FAB909-DC17-453A-9539-7E4DA719CF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6" creationId="{BD478D92-1281-474A-B496-8418C9F0AFC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7" creationId="{9E53296D-3E71-4495-BCD4-90A5E25F71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8" creationId="{580E669C-747F-4722-85BB-816ADBA3570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499" creationId="{4C128022-544C-45AE-BB83-B8C4D538588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0" creationId="{7FB6F5B3-8FB1-4A57-9364-70B3313AFB0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1" creationId="{A93CC772-56AA-440D-8435-32BDEFE1A3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2" creationId="{E54CBEC7-89EE-42C9-BDA1-B13D3C1436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3" creationId="{2AF40030-B078-4609-8B64-2F233AFBEDB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4" creationId="{6DCFC778-9161-4133-8138-D46CB335B8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5" creationId="{5630DE1D-3284-4AEF-AC94-900F67DA5BC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6" creationId="{5F8DE6C3-124C-439C-B51C-A7AD80D3BF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7" creationId="{0A772BD3-63D2-4537-BE5E-3962F367BDE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8" creationId="{1C0C0ED5-F4FA-4345-80E4-FB97F4DE9BC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09" creationId="{60BD269C-0EB1-4215-BAF3-AD5722AAA3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0" creationId="{2EBF8F26-05F1-4895-85A8-ABB69352A0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1" creationId="{3524CCC4-B8D5-43E6-A81F-D19A9BD02B0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2" creationId="{CE831A28-E229-4B5D-B516-435FD62C062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3" creationId="{CE06FDB3-0199-4233-A67B-1D7BC78EB4B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4" creationId="{DAD82BA8-DE9B-4505-88B8-E8AEF05AB7E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5" creationId="{8B821C58-15EF-40E1-B359-449B4A77F2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6" creationId="{1C9C6133-B999-4D45-B29A-4445D4D88D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7" creationId="{0F339592-630E-4FD1-AFDF-CE8F96CB36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8" creationId="{3999244B-EB60-4CF2-9E9B-A061A8F7B3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19" creationId="{5D44A935-206B-4814-A3F5-2DE3C788B4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0" creationId="{BE258801-A96F-4967-82F6-E6E3545330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1" creationId="{DE46D793-82A1-4028-B258-86DCD7B21E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2" creationId="{2A0EBCEA-4DD6-4006-93E7-239C96DBFD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3" creationId="{11590E6A-2F90-4538-9AB4-52CAB3E0D1C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4" creationId="{3DF65E73-FC3A-4259-8315-B61D4C760C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5" creationId="{5BADF6C2-2E47-46D0-8C87-D977EFE42AD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6" creationId="{74A82109-EE9F-4FA8-8365-27FF2322358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7" creationId="{354DBF72-32D5-4E01-96E8-E15880BA1CE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8" creationId="{10840968-8691-46B3-8897-F95366D355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29" creationId="{EDF5D090-AB58-42E4-AFD9-612EBE2D4D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0" creationId="{3F48B049-A632-4CA9-832D-DDB601774C9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1" creationId="{F7D0BA27-57F8-4F48-B44A-10CC85940E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2" creationId="{1E1DDA88-EBD8-4709-A8D3-05A861564AD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3" creationId="{6EA3B16E-A13E-41CF-998E-E534393E10D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4" creationId="{96DCE94E-68CF-4F01-BBF8-39485C235D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5" creationId="{42776385-CFB5-4146-900B-DACAE196E58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6" creationId="{606C733D-7C1B-4CBC-8C1A-E37C2988F39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7" creationId="{8CF6A8BB-2916-4F19-931D-C986D692A1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8" creationId="{952BF665-A677-4ABE-97CB-99994F1A28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39" creationId="{A131F6DB-37B5-4D6E-84E6-AFBCE6EC66F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0" creationId="{C631A294-2D36-4466-BC10-AF51F1C26DC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1" creationId="{2BD91EE1-BF75-4B6C-8255-622F9D8646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2" creationId="{D9F01264-BACA-4BA0-8497-18096226714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3" creationId="{4B17BB05-C10C-4342-94C3-7EDA7033F51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4" creationId="{8F0DFAB3-7562-49B6-B03D-0D7DF49D3D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5" creationId="{7149682F-117B-42C8-B832-41262CEF6A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6" creationId="{E89B5BF9-BD49-48E3-AC36-75D2D34914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7" creationId="{FA2C14C5-C79F-4547-8BDB-269B7626EEF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8" creationId="{82A0D747-77F9-4B1A-BF44-1D36E1340F1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49" creationId="{FEB9F63B-5441-47B3-A91D-D99CEC63D18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0" creationId="{F722ED15-8CEC-44D9-9FEB-CDBC2B976B3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1" creationId="{6A7D1086-3995-4F5D-A2D2-DF19FB8E87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2" creationId="{3176FEFC-E5EE-471E-A415-9873FABB6D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3" creationId="{B99C34E4-B70B-47F4-9BC5-73093B6398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4" creationId="{E3E0D009-3AB4-4423-A026-8E6DEF3F3C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5" creationId="{34E09F2F-8108-4763-98B0-F6437AEEF0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6" creationId="{A32E41F3-FD46-44E9-8CDB-C44EAA3D48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7" creationId="{DA48041A-6621-4AD6-AE40-86BF04E4C39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8" creationId="{9310E257-7ED6-4D5C-B0A6-4FA30C02CDE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59" creationId="{D39D9088-4C4B-4659-8DEF-0B90AD94927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0" creationId="{6AE5E141-64B9-4DFF-BB3B-95FC51492A3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1" creationId="{2855F8DE-F622-45E2-8C92-56C9FCCE25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2" creationId="{8FD9F0FC-9DF2-4129-9961-EB551D42EE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3" creationId="{3D47E766-41FA-4DF2-A5BD-CFE8C58F3B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4" creationId="{9EB0E937-CBC8-41BA-B66B-62BC9D824F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5" creationId="{88517CA1-2E1A-41FB-BC4D-7CA99BC929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6" creationId="{B0C9FBC7-A935-4D10-8D22-B5BC59AE03D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7" creationId="{D6AA8C24-FF84-4A6B-B8B4-025AA5246E1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8" creationId="{AE0D392B-D19D-40E4-B2C4-EBE632D9FCB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69" creationId="{73185141-6853-46B8-84C0-2D02EE5CFE1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0" creationId="{73538CB8-AFEA-4D7A-85ED-A6FD897A4BB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1" creationId="{F65B6398-E658-44C1-8EBE-B06C7F1C958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2" creationId="{69B359D9-DD49-4776-B5F1-BBF4DD17B9D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3" creationId="{FC83B784-3E62-4678-B61D-7795A3FB98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4" creationId="{73050BD4-44F3-491B-A839-F478BA2021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5" creationId="{47D55015-4C86-4A0E-ADA3-E508A96788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6" creationId="{C82FAD3B-2E9B-4CC1-88FA-793F7057C38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7" creationId="{94758A95-EF13-4ABA-9EAE-D899777BFD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8" creationId="{9C007BD2-C021-437A-9D41-8AFD5EA606E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79" creationId="{5272EEE6-805F-4A98-AB32-ADD42C1557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0" creationId="{25192FAE-CD72-4F7D-B5A9-107C67B763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1" creationId="{8665A278-D57E-41FE-88DC-9395A5E79F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2" creationId="{539B549D-5BC4-4F4F-9939-19A755673F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3" creationId="{A6FA72C3-DDC9-4A4B-80DB-DEBF8BD7A4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4" creationId="{9A429D52-1187-495B-93D8-C469A158401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5" creationId="{9206AC6F-926D-4931-B8EA-E7380B5461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6" creationId="{A9ECC4A8-1004-404C-8D23-D96386BC6DE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7" creationId="{BEED4D84-0C6B-4464-A8BC-2654ECBB489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8" creationId="{917DB38A-B8F7-47A3-95E3-82BC3DF172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89" creationId="{C82C650A-19B3-48BA-AC97-40E5A891AA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0" creationId="{BFAAFB2F-B272-4F04-8CC4-B0EBB901D2C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1" creationId="{EA727189-F131-4D4A-BEDC-472D4B6CED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2" creationId="{BF9A6B42-6CEC-43D1-94A8-266393ADD7A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3" creationId="{58C140FC-BA7E-4156-AE01-D7A8677A82E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4" creationId="{E4ADEFD6-F428-4094-9094-3B103F3136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5" creationId="{116C013B-1DF1-46F0-B5D9-AF5A41CC826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6" creationId="{AFF7C4AB-A1F6-4ECC-AC8E-8769DB7175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7" creationId="{AB5D7F98-16B3-42CF-BB1B-F6BBD9C1B3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8" creationId="{154B8F64-26D5-4065-893A-BDC4BA9C92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599" creationId="{8B745924-44B9-4C76-80A9-7AAAC661B0E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0" creationId="{8C065822-0A9B-4AE6-AE6F-9F0F3B0B4E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1" creationId="{F86EA435-9B50-4385-B5A6-450019E5211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2" creationId="{92E9595A-5E64-4FD6-AC29-95821993D7C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3" creationId="{E7E92DBE-7829-4342-96F1-1127575E501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4" creationId="{54AD3B1F-0790-4C9A-8460-056FD66151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5" creationId="{EB47149C-5848-4E4D-AA48-8D0436B447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6" creationId="{1EF3FDF0-69AA-40FE-B7B6-82294EA8929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7" creationId="{D76AA5E9-74E5-40B5-9781-2B8148F815A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8" creationId="{82552046-5230-47F8-9029-1534630C43F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09" creationId="{CE59A8EF-9528-4845-8065-243FB674C6F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0" creationId="{CE0DD9FA-C7F5-4B17-9EB7-4672992751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1" creationId="{76271816-0C12-4AAA-A178-221E232017C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2" creationId="{44E739AD-ED65-45AE-80E1-E1D162C529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3" creationId="{FBE386F2-4DEA-4280-B98D-3BD2AE25AE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4" creationId="{B0280436-4F3B-4619-911D-CE3885A20E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5" creationId="{6271DBC9-C5E2-46D6-8FE2-0B1A4CF084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6" creationId="{C583C16B-2AF8-40CB-9209-3DD74B510A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7" creationId="{59485D5F-756F-437E-9625-83D460D01E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8" creationId="{ED4237F0-15FB-439F-8D2D-6294EB6931B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19" creationId="{E7EF5836-D675-4C6B-8649-B6DBE35D92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0" creationId="{4DA5223B-2780-42E8-B1DF-B38E66DB78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1" creationId="{D8B09E55-217C-43F4-9378-79FE4B3E57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2" creationId="{0131ACB6-1D3E-47CB-89CB-68721357AA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3" creationId="{4BACED20-3829-4E3E-BA55-A6B04F0D69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4" creationId="{284A2C40-8844-41D5-923D-3724470C620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5" creationId="{587C37A6-11F4-49E7-8626-36A518F86A7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6" creationId="{0AAFC717-BDD2-4DD5-ABB0-8378D90918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7" creationId="{ED8E0E5C-49EB-4C49-939D-FCF8624A91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8" creationId="{76C82571-00B8-476F-BCE1-5A39F8D2ADE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29" creationId="{7BA49C94-2F66-4EB7-940F-B14C357CE5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0" creationId="{8F70C7BC-238D-45DC-B779-6A70948EDE2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1" creationId="{B60787B6-06F8-4297-BBC4-B6900359893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2" creationId="{11DF6F81-AE92-4C03-A11D-52D8F377BF3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3" creationId="{980B1BF2-8D8B-4489-AE39-414FA279AD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4" creationId="{7331C149-CEAA-48BC-9C83-FC30AA1C0B1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5" creationId="{95291C47-99F1-48C7-B9A0-15D6B1ABFD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6" creationId="{5A13FD51-3439-4A44-856C-7E88E3550B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7" creationId="{4DC4742F-A844-47E7-B2F9-B873245120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8" creationId="{1A226174-7E20-4A26-94CB-C31055B5208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39" creationId="{10E4CB4E-86FE-4C68-B3F9-F4BCFEF1B3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0" creationId="{9808E7BF-1B42-40EA-A63A-13496DF137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1" creationId="{145607EE-5556-4A71-89A1-FB16B0B1B15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2" creationId="{3B333ABB-CD16-46CE-AEB5-8273EFEB9B5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3" creationId="{6BE8F7CD-41CE-42C7-A655-9A23592A9DB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4" creationId="{F4398183-8A4E-491D-A854-02ED30A0162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5" creationId="{32CCE0D4-7335-4218-9002-02BDF6E0B8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6" creationId="{85A468F2-8A5B-43A8-8C36-B5B3C3E360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7" creationId="{3523F038-C52F-403E-9998-118D0C292C8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8" creationId="{DEE9F789-F511-46F2-9130-C94904A1A5A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49" creationId="{057C84C9-6431-4310-BE76-F4E39597B1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0" creationId="{EC5DC712-4272-4A0D-B836-7C5E85CB95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1" creationId="{5647875C-4BD8-453F-AAD3-BFBA69EA01E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2" creationId="{0EF7A84F-7148-423F-A9D5-EB0CD0684C5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3" creationId="{E92FCB96-7F4A-40D0-949A-CDEB2EF6A24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4" creationId="{B9BEC248-65EC-425E-A02F-A5CDCD4490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5" creationId="{8E757A63-26EA-422E-895E-91D0A1BD2C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6" creationId="{B5429FA3-B59A-4FF9-95AE-015CF18762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7" creationId="{735461D3-3A78-4A3C-B528-C9E13F55C86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8" creationId="{1E0C64D6-F9F9-4CDE-8EDF-07EE6F85676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59" creationId="{6847B619-7C13-4399-A5A2-9978CBF6D4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0" creationId="{1902DC2A-065A-4D5A-B11C-89F571A6FD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1" creationId="{E6B490B4-6149-4F30-9BD6-848E787FF11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2" creationId="{1E94EB53-018D-41D0-B423-FB5443E56FE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3" creationId="{58B6B181-ECAC-4A70-9CF9-5A019B8CDB9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4" creationId="{6DECE991-CD27-4863-9ABB-908B0A662A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5" creationId="{AA1F4191-2F1D-46AD-9B24-5400B4366EB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6" creationId="{E5703552-A384-405A-9030-9A8891449ED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7" creationId="{E6B77F97-D540-45FD-8C7E-23D7A9B2704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8" creationId="{5CBCA808-2D27-4D89-8068-C6E8500FCFC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69" creationId="{41C08FA8-AEDA-4165-B8E0-BEF3920621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0" creationId="{221D765C-1E58-4EDB-9A7D-5964BF7BC3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1" creationId="{71A032C1-DD12-49BC-B233-843864E187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2" creationId="{F889F741-9D7D-4E2B-9907-19622CAFDD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3" creationId="{D2E7D444-E0AA-4A3C-85FA-D0CAD387A0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4" creationId="{799EA4F4-FE5F-4706-8577-FF6492D537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5" creationId="{9CEA0F3C-3B5C-4958-81E5-CB11FA620E8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6" creationId="{BBED29F5-AD6F-4CF7-BD17-5618C370F9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7" creationId="{D2D099AF-22E0-4C44-8CFE-E46D12EB736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8" creationId="{C5B0CED5-7A6B-4F4D-9E79-8BC36424D87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79" creationId="{BE605F6B-D59E-4F6A-A0B9-8A8E617FEE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0" creationId="{EC0500F5-B3A1-44B7-B7AB-6B3A77A8201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1" creationId="{A22A84D2-5E02-4DB8-8F18-6D858588EAE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2" creationId="{478F6228-448F-490A-9FDA-226DE9779C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3" creationId="{E1A0CBC5-F5AB-4656-ADFF-076E5B9234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4" creationId="{12ABC394-28EA-49F0-90F4-1DD8B59046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5" creationId="{731CFC99-D57D-4FBB-9FFB-B8FBE5E6AFA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6" creationId="{F631510E-1AEB-47E6-ABDB-91E912CF819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7" creationId="{E60B9A29-7D2D-40AB-BA95-EC14E162C1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8" creationId="{F90E6DC0-1906-4464-BC5A-DAB668DADD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89" creationId="{F039EB22-5AFD-4824-86A1-F64CC9A7F2A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0" creationId="{7EE3011F-547C-47F6-A3FB-74A1B1696AE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1" creationId="{73A64049-CD07-4001-9544-52FAD6D7483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2" creationId="{7DD3E12C-BA2E-4E5A-B3EA-BD4087AFB0A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3" creationId="{16FFB137-CB56-44EA-9AF9-DAEFC41B90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4" creationId="{4F832925-6495-43F3-B1B2-1CBB075899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5" creationId="{161F1415-5EDB-4896-A115-59EEAFDFD3D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6" creationId="{30F53DA7-08DE-4CF6-B183-9221F281469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7" creationId="{70608376-F494-474A-90A7-0E45A2AFDC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8" creationId="{1234F7C6-47DF-4CE4-8759-FF66E0125C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699" creationId="{D61E01E9-DF9A-48BD-B6DA-7B49D90B5F4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0" creationId="{250CABFE-C9ED-454D-A13C-A9B69D9556C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1" creationId="{D0A87091-3C4A-4831-9433-02330CA1FA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2" creationId="{1A8AB6DD-14FD-40B6-8430-FB4177B98F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3" creationId="{062A0FC5-2151-478D-B1BD-BE316E2B34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4" creationId="{10BFBA0A-B69F-467D-8324-B154041154E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5" creationId="{05A283E9-6745-4A90-94AD-23BB14CFA0B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6" creationId="{C8D754A0-FD5F-41E4-81D1-91518ADD80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7" creationId="{9182B3E0-409D-477D-81EF-585877F505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8" creationId="{E546C006-8D14-4032-BF57-2FB9CFA7B40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09" creationId="{330705C5-D236-45CD-9A5C-5B005A162FA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0" creationId="{4C753651-F306-498A-AD6C-81AC77601A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1" creationId="{85A4965E-AC58-4190-BAC2-869BFC6B2C9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2" creationId="{3D2906B6-CE96-4E2D-9334-48FA9D4F773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3" creationId="{164BB3E0-D9F0-43EF-B8DD-75F996D5E77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4" creationId="{DBC7A469-6573-49BA-B688-8C4098A5959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5" creationId="{2923598E-72E9-45A6-8964-AF7BE764B5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6" creationId="{4BD62966-E11C-4B4D-97E2-F384CDE4A2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7" creationId="{6ABF5495-2C98-4B79-BD14-3CC65E8A33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8" creationId="{437B9EC7-B231-4487-B01A-C6B136E63B0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19" creationId="{A70AF5D9-E7BA-4335-95C4-AB455613CA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0" creationId="{8758A8F0-9F1E-451E-AB41-A9C36DD680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1" creationId="{5162F21A-BCD3-46F7-9283-21792FF23AE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2" creationId="{83C835FC-ACEF-4980-85D5-3264A201F6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3" creationId="{43DFD0A4-2BCA-4987-AC40-CD36CAD5D46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4" creationId="{B1828C07-E156-4A02-8417-47404F5993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5" creationId="{98AF1DEF-6080-4826-B1D9-0DE365EFEB4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6" creationId="{28C7EC3E-1681-4910-AAEA-F51163EFC7E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7" creationId="{6379750D-2C36-498F-81A7-F692C681588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8" creationId="{CCBE55DD-87DA-4BE8-BF33-C42A5B4A55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29" creationId="{286C91A2-FCAF-4EA1-A2D4-B7A4F513F4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0" creationId="{977C210B-D014-4FD0-AB88-A9D480F8BB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1" creationId="{C1DCA1A9-EBFB-4126-8044-56BBCB8381F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2" creationId="{914D0D09-9FA9-45D8-97AF-28C1045931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3" creationId="{BFD24A22-C8A6-405A-8B84-037F8A3E72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4" creationId="{094B79C9-ED2C-4716-9E7F-04F4A756A6D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5" creationId="{04253532-E864-4B14-8639-A237EDB2598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6" creationId="{E8583EE8-5F42-4B74-816D-5D3364EF5E3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7" creationId="{BFD82337-9804-4F4B-A86C-AA3C6F1D441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8" creationId="{F5E1BEDE-A40D-48BF-8BEA-E3E18DFC55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39" creationId="{B1C3B84F-94E6-49E6-9D34-A28E97AD3D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0" creationId="{3E139D1F-EA9C-42F1-ACEA-A25F4DD6A01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1" creationId="{7FB6454E-08CD-46FA-AA93-E7AB2D78BD2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2" creationId="{4B6F3E1A-FCF3-487B-B3A0-44AF8A23E9D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3" creationId="{396434A5-3D7F-4232-B93D-D28089ABE5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4" creationId="{D966D540-E934-4108-8331-7B141EB4AB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5" creationId="{DFA8C4D1-C3C6-4ED7-B0EE-6303E68B3EE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6" creationId="{E3B195FE-2E25-4B52-ADD5-3C18EAEC4D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7" creationId="{B8F32788-D3EC-47A3-B92F-9495D597A09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8" creationId="{8B553D45-89FD-4EE8-B742-DA5B395177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49" creationId="{1CC43234-36C1-4F7B-974B-E897E8F9717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0" creationId="{AFB67435-5A51-435F-8FD8-31B3FE1DE6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1" creationId="{809456CA-C7BC-4FEB-B184-9F6F8C6AA9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2" creationId="{4E869BDD-9C40-4139-A46B-FA02EAAE3D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3" creationId="{1A60FA4C-8E13-46AF-8EB0-3601D99F46D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4" creationId="{41011A4F-874A-4F84-AD0D-A0A642CEE2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5" creationId="{6232C57E-7BEC-43CB-9B07-1FE0AFD212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6" creationId="{9C1CF044-9AF5-4DED-8862-AA909C3A3E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7" creationId="{F890C129-210D-4CE4-A319-60936E425A0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8" creationId="{17698D93-B670-40FA-9550-E0CB949F940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59" creationId="{FEF8418E-D908-4FB9-956B-F9E5429168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0" creationId="{01012998-0898-4035-9516-9727D2E56D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1" creationId="{82D7BE3D-BA33-4DF3-9B19-540531035ED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2" creationId="{FD81BF90-0246-40DE-B64B-01C396B4F22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3" creationId="{6438C33C-E844-43A5-A5CB-F9E1D346A7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4" creationId="{3B6B20A2-3AB7-4A84-B981-47A04DE729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5" creationId="{42A591E6-83C2-47BA-88BD-BA40625CC13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6" creationId="{65550799-BB82-44C8-9EE6-915E1937F3E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7" creationId="{F9FAE47B-A856-4E01-B176-A11D051F8D0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8" creationId="{8EA62D16-11F2-4BE9-99F5-38DC2C16751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69" creationId="{A3405A2F-1615-40B4-B41E-1B1EA538D2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0" creationId="{B6C71065-BF8B-465F-AD85-67A964E975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1" creationId="{0A185A5E-FE3D-41B8-B369-820B47B33E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2" creationId="{BA7BE703-D051-4A2F-99A1-790ABA97E4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3" creationId="{DF3E4C6D-02B1-4245-A7CE-11E31682CFE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4" creationId="{D498D2A3-81A4-4B76-A8E5-FDB37350FC1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5" creationId="{2E146B08-DE02-4459-9706-8EEB0D657A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6" creationId="{585899B9-5B81-4340-9463-FEBCDAA892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7" creationId="{E6048768-F5B0-4B71-B2DB-12BD28E03E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8" creationId="{F3716D49-E082-4254-8FBD-9DEB94912E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79" creationId="{99B07518-2C4B-4FBB-BBBF-49B2CBA000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0" creationId="{C2C7A906-458F-4713-B53D-AA69301358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1" creationId="{80460F96-7367-4F9C-BE56-5AACB9D414A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2" creationId="{11AA8518-5699-4B07-815E-61055BC67AA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3" creationId="{DFB11F5A-408E-4CC2-8CAE-895C7DA3B1E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4" creationId="{B81A8AC4-5287-48A2-A7A4-E90685743B0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5" creationId="{92FEBFD8-CAB8-40CB-9BE9-2C7E1D5FB07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6" creationId="{8B0E15FA-773B-49E2-8676-78E6BEFA920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7" creationId="{B8003293-DD0E-48DA-B314-8FD1067B90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8" creationId="{27A6DB82-20F9-45CB-B1AB-5C6E578613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89" creationId="{058B45E8-2573-4C2F-9DAF-898FB82A0B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0" creationId="{D37BF2AA-D832-4592-96FB-B6260CC544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1" creationId="{58839CA0-B461-4CD8-9247-F3B0820843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2" creationId="{EDF6114D-212E-4A1B-97DA-1BD951EA6B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3" creationId="{0F41B89D-B08B-4647-A12C-82BDC721B9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4" creationId="{220D408A-55F9-4755-B743-1394989CA4D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5" creationId="{02A70543-0072-41B0-9654-DBC7805F58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6" creationId="{05AC7F66-7499-4685-A8F3-D1B2F8EFD0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7" creationId="{8520D3EB-E16A-4EC0-8825-8E41BFF9ECB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8" creationId="{8BA0B932-9695-495C-816F-30497DED82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799" creationId="{38BA1A53-ACA2-4D66-81E3-74E841DE9C1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0" creationId="{A1A2459B-6ADE-4CEC-84A3-0D6729AF5C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1" creationId="{C1AF0DBB-9A55-4972-8ADE-C7C1A531C6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2" creationId="{7AADEA70-2AF2-4C84-9648-7AACEDEE6E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3" creationId="{A166457F-0893-4FE5-80AE-4208D3A6D2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4" creationId="{16D40F28-5251-4924-82F8-9C0F6EB1BD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5" creationId="{2DFC7FAF-D24B-4960-9F39-EEC9621138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6" creationId="{B51BA9F4-F422-4A83-98BE-F5C5D8BF68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7" creationId="{DCFBC3BC-9126-4311-ACE7-ED00E3AF8A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8" creationId="{0780B2D6-F623-4EC0-BA10-7B1120953A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09" creationId="{26EC998F-4D6A-4E53-9B5E-5CA6DFC361D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0" creationId="{B6459533-0561-46E0-A3C2-43CDC9393FC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1" creationId="{6F54266D-7E97-48F5-8DA5-BEA4B3A563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2" creationId="{3699868A-E20C-48C0-855E-1541CDC61DD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3" creationId="{4FB4C66E-23C1-40F6-BDB5-C5E42268212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4" creationId="{D171592A-CE61-4B28-86DD-B8629F48848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5" creationId="{066A7894-824C-4625-AF1A-201AD6CBED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6" creationId="{583F96E8-504C-41BE-93DE-9650CDB6FB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7" creationId="{2998FF6E-58BB-480D-B42E-6C7C528939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8" creationId="{F24E0932-6D96-46DB-82CB-41847D2E55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19" creationId="{1F651DF8-16F1-4922-8C6D-FD8CF94D517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0" creationId="{B75B115C-5F14-4091-88FF-56DBF77137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1" creationId="{DEC197CD-FA35-454D-B506-CC456EB039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2" creationId="{8AC2FE64-217C-4E52-BE51-6308BC8C8D7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3" creationId="{53764453-2B0B-4CEB-87E0-31B22DE202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4" creationId="{F69F43D1-7D6D-43A4-BE2F-FACDF37584D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5" creationId="{1EBF2335-1E10-46D6-A9B8-AC83E96DCA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6" creationId="{9E634599-2F13-4F8B-A134-61F14633B09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7" creationId="{9DA62691-38FB-4F73-B808-8AA329B61B9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8" creationId="{713C19B0-806F-478B-A25C-47778DCFCD4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29" creationId="{B1A237DA-7DB9-404B-91F6-D3F2273B45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0" creationId="{50DC6CE4-AAC1-4265-A160-40126554A80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1" creationId="{E9202797-5724-49E7-B9A7-383CE57F91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2" creationId="{78B5B520-8582-4B87-B2C9-29E889E8F2F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3" creationId="{5EABB8D9-F81F-4500-8D89-7A24EFD2F64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4" creationId="{4EC90B9E-A6D6-4B50-ACC7-56B313DC38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5" creationId="{DB96F01C-5EC1-4070-900F-361648C3F7B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6" creationId="{A4D23EC5-7942-4546-A5C4-CF94193FAF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7" creationId="{20884979-BB28-4351-A400-B5B3FF9F1C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8" creationId="{4BEF6FE1-24A2-4D1D-8F33-38A60080374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39" creationId="{B1B25600-18CA-4F61-9432-54B3059D73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0" creationId="{60603324-770D-4360-952A-E962F3BDD3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1" creationId="{270B7761-023C-4B86-AFC6-5B4644A1D14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2" creationId="{FF03EF15-E304-425D-967B-4D03D7C37BB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3" creationId="{983F9616-CCBA-44B1-98B5-BB61AB1961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4" creationId="{FDF310BD-F7AB-408C-8596-6AAC3FAD0C5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5" creationId="{7DFE90C9-3EFD-4D6D-8989-6068560B728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6" creationId="{3E3315E2-8731-4650-A8E3-8378EC781F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7" creationId="{BE62B3F4-E2CD-4BC1-AEF8-9E642A7372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8" creationId="{AEC7A6FB-E1DE-4728-9F75-82BE301EF6C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49" creationId="{1354B41F-BA1E-44A4-96A6-06D6C7AB6FC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0" creationId="{9AFF566A-CE85-4E4B-8377-0460D2373A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1" creationId="{456DD22C-430A-4424-BF43-665E607CE5B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2" creationId="{F2C51262-545B-451A-A495-BCD3463291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3" creationId="{FBA7DCC0-66F3-4087-B641-1BC9594004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4" creationId="{71E32F91-666D-422F-8F87-8D86FF222C7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5" creationId="{50ACAA85-702F-44AA-8E05-F8820F0F1F6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6" creationId="{FE6D7304-98B6-4260-8F4B-DB5ABD7AC7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7" creationId="{FB176522-7856-4094-85B3-1282A62EB7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8" creationId="{DE8A3C29-137D-4519-8D76-96AB10B0CB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59" creationId="{739E0CEC-D731-4CA2-ACD4-3607C0FA3B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0" creationId="{08AB5E2C-321D-4DEF-82C6-69FD8DC224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1" creationId="{C57C3AFF-5C3A-4D68-B6CA-A5E47BCD49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2" creationId="{A21C403B-0055-42BD-BE0E-41D1548BC18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3" creationId="{EDC61527-BBCA-46FF-ADB1-96B400464DA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4" creationId="{0961158F-31EB-444D-97F8-49FB21DA878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5" creationId="{8C73E5D2-F2A4-48CC-BBE9-19568EE453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6" creationId="{40E77CB2-B608-4118-ACDD-D61DB6FC679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7" creationId="{B41D2E57-33F2-4ECD-A2F2-96FE1F0184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8" creationId="{39EA19C3-C6A6-4613-A101-7D6640DA38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69" creationId="{18CB999C-68AE-4F41-9A27-BCA5FDD6E37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0" creationId="{A355446D-B8EF-49A8-8DA8-FB1CD99520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1" creationId="{DFD7D384-CC86-45BF-A2E7-F08B08B388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2" creationId="{C4D5A0A2-F9ED-4DFF-B95D-751B26C0DF9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3" creationId="{51946338-0CFE-4692-ADB1-88944D9A45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4" creationId="{358EFE8F-25D1-42EA-8F35-158915620F9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5" creationId="{6BA81A9C-7CCA-44AE-A740-A9D7B78954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6" creationId="{77D0242B-C354-45DF-83F5-24B55BA0507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7" creationId="{B9EFD975-7CAB-4261-95BA-46EFD6C83F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8" creationId="{6F253A6D-DB31-4590-A558-9E60CC17BC5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79" creationId="{29A2E62D-4745-435F-96EA-E20E3C5848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0" creationId="{625479B6-6F28-437E-92E4-CFAE501B03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1" creationId="{72CA28A2-8043-47D4-9FED-01CE24619D2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2" creationId="{C7B9C9C3-5E5C-478F-A00C-8D4CABF2129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3" creationId="{DFABBE24-7B37-4E35-955E-714803546C2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4" creationId="{7F4161F2-B7F0-490E-83A4-41CE279D62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5" creationId="{589088E5-9D80-4AA4-818E-8983B25515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6" creationId="{A446D9A3-1EC7-484C-8C34-C04E1875154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7" creationId="{3DD04614-91E9-4DE8-909D-26EFB465EFC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8" creationId="{40420C3D-1878-4B16-A1F5-95ACF5AAF8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89" creationId="{75DBCA5E-A2E7-4FC4-83C2-16D2D10192D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0" creationId="{DB73D1D1-80B8-469F-84D7-16E43956575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1" creationId="{02B31F05-2868-458D-A0E8-64D21BFD2E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2" creationId="{762C6A7F-0039-4B6F-97AE-EC0392C4E7D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3" creationId="{A3745A92-1D7C-49A4-9C5A-4D8B48512E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4" creationId="{F1EEB2B4-E532-46E2-B350-B8D9B606B3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5" creationId="{2A2D1311-E74F-43FC-8955-2D720B749CC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6" creationId="{8D115948-3993-4ECB-B573-D047C86551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7" creationId="{7AA2BC8B-0BFE-4EB3-A6EE-52E4F0083A4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8" creationId="{6EA9BD7C-7FC4-4CC3-8855-AE18BC071BD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899" creationId="{0B37BE2B-9AC8-42C8-ADF6-FD00E7F8A0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0" creationId="{A583B6B5-2221-4A1C-AD9E-0A05279026F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1" creationId="{B6DFC6A7-19B3-459A-B0D2-ED69906A8E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2" creationId="{7A420A16-094A-4C9C-9F2B-A52C48CF2D2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3" creationId="{67E3B8D6-0252-4763-9FAC-73E60D3536E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4" creationId="{C2333B57-3149-4BE7-A8C9-27CC479FFF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5" creationId="{C38AFA36-4847-4F5B-9788-51495BF7D2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6" creationId="{18BC8868-E54D-4945-A86C-AEC7962615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7" creationId="{AD474AAB-1B72-4B4C-A977-0F5E08D21A4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8" creationId="{D2424687-D13A-428E-81F8-40E239A5C4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09" creationId="{45863E9E-9E81-4687-B3CF-329705E652E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0" creationId="{481A01EE-ED4A-4219-9617-F07DC3AA3D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1" creationId="{A8DFE4E3-4E0E-40CA-9B50-DC3A1DBE0C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2" creationId="{E64104AB-A1B6-4533-AA07-DBF1A23A264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3" creationId="{EE077449-B4CE-4F24-B28F-BAE26C03887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4" creationId="{D66F5BDA-10AF-4D60-80C9-E24C1A3D27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5" creationId="{10F9498F-3DC3-406F-B2E0-3DD12FC8DFF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6" creationId="{048FD13C-3B6B-474D-BA93-B245465B16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7" creationId="{DF3B179F-AD30-4FF5-AE94-897B9B186C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8" creationId="{C1B444C8-4FDA-48EA-A802-959EB021F6F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19" creationId="{1297477E-3046-43BC-BA6B-FB9149462D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0" creationId="{9675CE82-90A3-4377-A5DD-B2B3D11440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1" creationId="{AB3AEE52-361C-462C-BBEF-1AD96F130AF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2" creationId="{07F64FBA-4E78-47AB-9D4C-574711019E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3" creationId="{FAC0A50C-0F9B-49DB-AD9B-45A4D23E1A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4" creationId="{E8E4D561-11F6-44FF-B63F-7E66E5AACAB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5" creationId="{48930DFB-A103-46F1-A6C9-D96FD53F35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6" creationId="{C07368FB-7E66-498E-80BB-D2C3225A461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7" creationId="{684D6FCC-C828-4172-8212-169BF248C58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8" creationId="{65350138-A1F9-48A1-931D-ECF833C9080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29" creationId="{636A1BF3-2C59-46E9-A97B-60C4D9604B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0" creationId="{5BCB9ED8-81F3-4E2D-80F0-75F6B7A36C7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1" creationId="{99A4866C-7788-4E74-8086-3D67702F4A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2" creationId="{E7BDCFB1-92B1-46FF-9638-D256310A5A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3" creationId="{99A00CED-4470-49F2-A076-2B0C69C38C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4" creationId="{04CD6EEC-F8DF-4447-A79D-84219CA3AD9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5" creationId="{3013D2D0-CD44-420D-828C-8CDBD3BB701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6" creationId="{7992CED6-0B87-4CDB-B5DA-91DAA92ADB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7" creationId="{590CB3B5-D0F5-4CD4-9C23-E15569B307A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8" creationId="{1327E63B-8655-4301-81A7-4DCFDAADD0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39" creationId="{70B23F47-1778-411D-AF0E-D39DE88C8F0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0" creationId="{33598332-17FB-4389-B126-76AF9F17930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1" creationId="{185F4EA8-6F67-4A47-9422-2360C92940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2" creationId="{704B4B53-87B7-401E-BF2B-3D9873675A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3" creationId="{18B545E3-64A9-4FDB-9E49-CF00708BCCE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4" creationId="{71A8AC19-4987-42E6-B39E-D3534A965F8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5" creationId="{DF2AD7D8-5D9C-4274-81BB-445A092835C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6" creationId="{0F0C1099-3C92-42BD-9FE4-B287B228B2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7" creationId="{062844D1-9324-4B31-89E9-BC4AB10C785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8" creationId="{A8F28772-9579-4F7A-B4D0-940712E721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49" creationId="{1B8E7D6B-AC44-4CBD-8A75-06FD64D982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0" creationId="{7DBD968E-CACD-4F52-9B35-E8C88173DB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1" creationId="{C2891343-7DFF-4F02-A28C-D50F179089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2" creationId="{C89895F4-4C53-4262-BD06-23AE6FCC8EF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3" creationId="{2B5B2602-59DB-4574-88D3-99B68F40CAC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4" creationId="{5A77B057-3F4A-4FD2-99DC-4D885185BC0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5" creationId="{E9E0C8E9-31BE-4298-AEE5-1F997790C60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6" creationId="{596C8213-AD4E-4509-9FAB-A78BFECA574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7" creationId="{BB5D8C9A-C61B-4AE0-8435-BFB9088932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8" creationId="{594A2ECE-996C-4F70-B4AE-8D22143E12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59" creationId="{AA7BC55E-9902-4932-9253-1A50465F36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0" creationId="{1C6AAE14-1CF9-417A-A7D0-A9CDAE7BD88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1" creationId="{21ABDACF-2524-4754-A33E-187C7D8540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2" creationId="{7EA0A495-CA37-4307-A754-E2705D45B2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3" creationId="{1402D2B1-10F3-4CA6-810B-1FF9A03FB8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4" creationId="{E62125D9-090C-4E06-9FE6-CEBA050A8FE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5" creationId="{4B4A2461-9365-429E-B8AB-817556E7D5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6" creationId="{AE30E16B-0E0B-40A3-BBBD-79C1C270DBB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7" creationId="{C383B752-52CA-414A-BC51-CA47A2F827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8" creationId="{B6FF1DBE-DB63-4652-A480-D519FCF60F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69" creationId="{5694E84D-AA82-4BE5-B766-81F2ACB390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0" creationId="{121936A5-B806-47C5-9D5B-866E4AF083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1" creationId="{DF2B62D8-8916-4523-BE13-302B1F2B41D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2" creationId="{3494AFE0-FF34-4F5F-BF67-7DF75137EA0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3" creationId="{31791CD6-518B-429F-AFD6-AA7E733E58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4" creationId="{DA64DF3A-18F1-47EB-B7B0-370D836B520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5" creationId="{63AB84D1-F8CC-4A15-BAB9-9F63901CC5C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6" creationId="{1ED946DF-4FC7-4377-A6C1-8DB39BC3506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7" creationId="{617AC19E-3EDA-4E7E-95C3-496017AAF4A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8" creationId="{4C4A6879-9977-4E51-8169-117E589863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79" creationId="{7B5856DA-D96B-409E-9041-BD3BDE6D1B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0" creationId="{D17A07B0-1BD3-450A-B2CA-FBD6BD0C6F1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1" creationId="{087FCE17-F2C6-47BD-BE40-D1FAF7DED0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2" creationId="{F3492F2C-31D2-4A70-A906-C7158941CD3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3" creationId="{6E7DDC2E-B716-40C7-B388-522FFDCBB0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4" creationId="{D852E914-37F2-4C2D-9D56-8FCC3A4353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5" creationId="{5222843C-8513-496C-9960-9A562704236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6" creationId="{D741153D-761D-4C03-9FB8-A64D8DBBE48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7" creationId="{CDBB9971-E4AF-4AF2-9ACD-7A370E14EE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8" creationId="{F5B62B3A-4CDE-4227-BF4A-2DD2593FC3A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89" creationId="{C9CDB0E2-0101-402A-A243-FDA058997A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0" creationId="{8272F6CD-21AB-4F1D-8B89-09B3FB0CB6E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1" creationId="{80CB79E0-266D-4E22-9C8B-B32EA7ED8C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2" creationId="{BF7C33E5-1569-435E-B699-A7BADBEDCC9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3" creationId="{94EEFEF9-1D6B-45B9-A77B-55CA585D65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4" creationId="{431E88B4-EE29-436A-AE6E-E1A4FBD50F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5" creationId="{CC386788-6EA7-4DB3-ADF3-A4BC22634AD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6" creationId="{F630D867-7CC1-4F61-9114-DC5249C01A8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7" creationId="{7B1FF9B8-570E-4391-96D5-F40477A0091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8" creationId="{8B174E2A-6709-4F85-923D-2C88F5CA7D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999" creationId="{31E8F34D-C69B-4FDC-A7C0-A4F8B614EAC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0" creationId="{6DB11EC0-C522-4C8C-BBD1-75AF74692A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1" creationId="{32431A1B-EBB3-4FCB-89B4-C7E559A37A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2" creationId="{45667D32-6889-4944-850C-C9967D02561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3" creationId="{B493BEEB-E43C-4652-B0B4-E96C8CA993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4" creationId="{BB5B9346-34BD-422B-B187-B933FF0B867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5" creationId="{4DA03853-7035-4662-9907-06900E516D0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6" creationId="{D0F28121-685F-40A7-9863-55C9C60630E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7" creationId="{298D165B-E1EB-47A2-B1D6-A2DECDD5767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8" creationId="{A0FA27C6-5B05-4C14-B28B-88395081A5E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09" creationId="{889AC6C0-5566-4150-BDED-74BEF3621B6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0" creationId="{DFE63607-53B9-47EB-9601-E1DF24F12DF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1" creationId="{9D4CFFC2-33F3-432E-B9F9-B83C43E21F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2" creationId="{70120E58-94D8-4445-B643-561E8E3299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3" creationId="{C323DB32-401D-482B-AA53-AB2E6355D6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4" creationId="{6D1BC20D-624A-45E5-AAA7-36094D44A6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5" creationId="{FE5C6B1E-0B31-4BCD-B28B-3759D36F8E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6" creationId="{1C4DC4C7-C551-48F6-A1C0-8EEFF35E34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7" creationId="{E5F44C22-2F9F-4D88-B651-4074CF6AED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8" creationId="{9329AEE8-A772-4493-83C3-0A71191E0AF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19" creationId="{2D3A8B6B-6F84-4A5A-844E-CB9D47206B0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0" creationId="{AE8A15D0-2BFD-4C31-9C22-8F1379E2A77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1" creationId="{750646BD-F190-4303-819A-9FE6E999189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2" creationId="{1BEDED80-776D-4012-BD14-35D4831DD6D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3" creationId="{4E08A5EF-AFB4-43BC-BB85-3AF3B367775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4" creationId="{E49F26F9-2ABA-497B-805A-93ACDF7180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5" creationId="{B44D977C-C036-4C8A-931B-D8443D98694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6" creationId="{78E02411-7C13-4B34-8C1C-9170829A097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7" creationId="{A5FBC886-BC63-42C8-999D-CFE746E9FA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8" creationId="{BB997FEF-D7BE-421C-A926-63168683049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29" creationId="{7F9A12AA-FACC-4962-B0EF-50280B71C1A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0" creationId="{78D0935A-F42B-4988-9B2C-8EC2A497B2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1" creationId="{DE712E21-C068-4C47-B4EB-66244EFFA6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2" creationId="{B976EA7D-F11F-45B7-B9F2-340A9CE8388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3" creationId="{5E30485D-D40D-4830-8CDA-B3B0914413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4" creationId="{162860B6-03C0-494E-98DC-3B0A999ABF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5" creationId="{D9EF7565-0618-4CF9-8BF5-60BF789756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6" creationId="{F1F6E295-A8B7-4DBE-9F71-45EF22BE26E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7" creationId="{340BAC42-27A2-4603-85AA-3376299A3C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8" creationId="{43849C3E-9457-4E72-B5DD-A547B0D5986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39" creationId="{2B024E12-7734-4304-8CB0-79CCE836D3D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0" creationId="{874EEE66-442C-401B-B14D-328B9C8613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1" creationId="{D96410EA-4378-4B8C-8933-BA9012A1E8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2" creationId="{F8A9E4F9-BF31-4B4E-BBE8-25D1FAC05A1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3" creationId="{F739974D-A761-459E-B55A-A49A98625A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4" creationId="{218B1E1B-C8FA-40BE-B156-5DBBBD0511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5" creationId="{6163BF26-8459-4CA2-9E82-693064B705D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6" creationId="{D20F1A75-D21F-4CB6-9763-48A48C5291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7" creationId="{5A2F2974-1CBB-4296-8A41-468448FD368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8" creationId="{8A2A43D4-16FB-4B8D-9E68-4004B41C5A2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49" creationId="{FBC10935-645D-4773-9B64-8B6793DF0C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0" creationId="{7B7EFD85-8B76-4CF1-B287-D87B9DA6AC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1" creationId="{A540FFF6-26AD-4AF7-8C43-860D5AE1F58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2" creationId="{C2A4486A-6611-47AE-9E23-ACAF6BF192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3" creationId="{0F45C973-7C41-4C81-8C0F-0352E7723E4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4" creationId="{DCF9D254-3758-4845-9B74-515946E07B1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5" creationId="{653872A6-AC4C-4280-A8A7-5B0ED1167C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6" creationId="{81A48B5B-198A-4141-ADB1-CB1CB639BB7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7" creationId="{E476A933-CCEC-450B-A21B-70DF7929E7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8" creationId="{32279945-FA4A-48F2-B92F-41239B2687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59" creationId="{F9D6C7F2-93AA-4396-81D8-EAFCDCB282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0" creationId="{9019CC5A-2E57-4F11-B1CB-81DAEF6F704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1" creationId="{58507CD5-5CBC-4006-A69E-0FACDB248C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2" creationId="{EB41FB00-DCE1-4632-B8F3-A27DEE884AF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3" creationId="{14202F08-09B4-448F-8FEE-5F9585DC78D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4" creationId="{0BC90A2D-2682-45A0-846A-17546AD7D7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5" creationId="{0E6A5A51-4B50-4B55-9618-34EAA522862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6" creationId="{C9BCF6FF-1E2F-4D17-A446-86DC29EF5F5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7" creationId="{ACF9CDEC-98DD-4EAC-87F2-630B3D956A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8" creationId="{90EF05D8-6656-43F0-AE3C-3661BE38393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69" creationId="{C86577D3-CEC0-4477-8E13-092F5B92816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0" creationId="{D1C13853-C7C3-4DAB-8556-2EC702D6ADD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1" creationId="{FC6C1A87-D9E4-4714-A202-6EB841F0926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2" creationId="{10534568-B51C-4D78-9C5B-5E94A91497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3" creationId="{E867F146-9DF4-4ADB-927A-613CD60E24D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4" creationId="{FA285096-C479-4BDE-93E9-38DC022172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5" creationId="{46ED4564-7B92-45D6-A821-47BFA1B900F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6" creationId="{B760B70E-5426-4769-95B3-7F726F5D04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7" creationId="{4AC49206-128B-4E43-BB01-0D766A8A8D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8" creationId="{3E4F4454-3C45-441A-B502-8A41A4597A5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79" creationId="{B76E57E5-FCBC-46CA-9B92-493C04D9210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0" creationId="{B84E72C2-FBEA-4E4D-AB75-7DBCFCE47A4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1" creationId="{485937EB-285A-49F4-8AAD-C2AD62483F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2" creationId="{CA1FFEBA-A295-4DC9-A3C1-9B85B815B8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3" creationId="{136FE773-8750-4A13-8D13-64D098A26B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4" creationId="{18FE6950-BEDB-403F-A401-EB81452FC9C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5" creationId="{59B422B9-9D10-4D1C-B358-55C6966661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6" creationId="{83E253C8-60AE-48F6-BA65-0231B6A303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7" creationId="{B1113B2F-203B-414D-991C-7E0D51C73D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8" creationId="{82A7DBE7-A4D5-44F2-90C6-25178A7F2D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89" creationId="{DAFC4A99-5D85-4F4B-A645-4DD43E4D89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0" creationId="{23F41AC6-01B9-41B6-89D0-6FCAA696E7C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1" creationId="{5748FD06-D721-4A01-A51C-C9CB24E8DA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2" creationId="{2787175E-C2D3-4CC3-ACA1-473F2C62E4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3" creationId="{ECC019A4-5BE6-4288-AE9D-80C2C6BAEA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4" creationId="{286494EF-522E-47C7-98EB-677E633A6D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5" creationId="{9B96B2F9-9A46-4B66-B8ED-07CD811092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6" creationId="{A55901AE-A83D-4863-AE80-CFEADCB4F4F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7" creationId="{B63DB19C-4B28-47CA-8810-AD590E5EE2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8" creationId="{1D7119B3-330D-4D49-B01F-427E2DE6B4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099" creationId="{C34ED459-4269-474E-B109-E2E06813820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0" creationId="{9E664430-32C8-42EF-B929-48EAF98DE6A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1" creationId="{B43A8CF7-B6B0-4BEF-B778-98FB3558EB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2" creationId="{861DD821-1CD1-48EC-85D2-D0025AB782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3" creationId="{5E32D358-5C6F-4B50-A400-C09D9A61A5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4" creationId="{F68917FE-6BB4-467C-BAFA-66D9A2BC231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5" creationId="{0596B3A3-2CF7-4B02-A2A9-85862982A7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6" creationId="{279F68C8-5626-48C9-8292-92F66E5DB8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7" creationId="{90799B1A-C915-4428-BBF2-6AFF0D0966C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8" creationId="{0F4D069C-31BC-4807-836E-0B251E09BCD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09" creationId="{FEC3F4A1-482F-4ABD-B744-D8C793A1C9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0" creationId="{BD389F89-2006-4F28-A178-C1898225A2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1" creationId="{B3FFE2CD-2A0A-424B-9832-3FC0135B178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2" creationId="{9B3B701C-447D-43A7-88C3-A0B2446ED9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3" creationId="{9F54D070-DBAC-42CC-AADF-83CC5A31B8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4" creationId="{EABB63DA-AA82-4C9D-A31E-25D8C4596F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5" creationId="{9E82D8D9-E736-419A-BC93-30427D1FE4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6" creationId="{BB48C301-59CD-4AE4-86B1-5CABE7FF3D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7" creationId="{FBE1605F-F3EC-4711-936E-532B8E7225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8" creationId="{B305E8FF-4A19-45D3-9B04-EA88BCA1C6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19" creationId="{9D126361-3B97-4F0C-854D-8E24D7C4E19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0" creationId="{DB496544-5F6B-4454-B140-AF7B11121B0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1" creationId="{096A6524-AA66-4C13-B76F-39F2AC6D00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2" creationId="{D6DC7BF3-C2C3-4706-A516-38EF56D3BE8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3" creationId="{03A2F948-FCFA-4569-A48B-D4901572D01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4" creationId="{9D63CCE1-0860-4D5D-AFFE-7427D2DFB7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5" creationId="{C9A7AF83-2CED-4275-83E1-AD34E77B37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6" creationId="{EE07C0D3-BAC2-4021-9ACB-E599805CEA6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7" creationId="{7C22B1B1-C601-42B6-B5DE-5970463D9F7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8" creationId="{85D3850D-80AE-45DD-9749-8F5F7507E11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29" creationId="{7CD38BDC-EA93-4398-AF72-DDE7DCBF0B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0" creationId="{CFCA22F7-C553-4015-87A7-F9A2A64CB5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1" creationId="{B709B3D3-6FC6-43EA-A7DA-501907CE1A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2" creationId="{7E94AB37-5522-4165-AB52-91818F3194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3" creationId="{4131B551-726C-41F9-803E-F5F7F170F6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4" creationId="{DFE860F6-006C-40C4-A4CD-F2D3761934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5" creationId="{62E4DC72-2073-47F0-AD50-80CF5360BD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6" creationId="{FBE28AB3-19B2-4375-BE7B-94B6790FA2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7" creationId="{B426ADD7-6697-450D-8027-86B9404981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8" creationId="{F5C03862-E3D4-4136-99BD-A5235F38EF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39" creationId="{80A50D64-CD38-4755-8B17-C93440D513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0" creationId="{CC04B0F8-B9F0-4224-A84C-474E53197E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1" creationId="{85155975-7656-4B1C-BDD2-D5485F4927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2" creationId="{CBC4CF20-0043-4341-9B25-FBB0E830DC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3" creationId="{B2CA8B7D-4CAF-4546-AC6C-3D574B1C6E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4" creationId="{731203A1-4EB4-45F4-8A7A-0FD3438E59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5" creationId="{120A5D18-A96A-4D3E-A733-58011068A40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6" creationId="{9B7B058D-3FF1-4452-9916-57C4F49FA7F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7" creationId="{0226C1BD-D534-4EC0-883C-63AF7B51B8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8" creationId="{6897D565-78CB-4A1C-9A3F-0737F9DD97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49" creationId="{02C64EA5-956C-4067-A945-21EE35934F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0" creationId="{BC745D53-9824-49E9-A9E8-0A26D99E74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1" creationId="{5CAD04AD-D3C5-4B22-A1E3-FFCE2E3FE9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2" creationId="{F993BC91-6689-4B01-8FAB-1B9D501F180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3" creationId="{C7EBBE4A-23C5-4F7E-B78E-1E386A7ECE1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4" creationId="{E36BDDA4-4666-4E61-AA4E-583AB343BBC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5" creationId="{DEC373EC-1FFE-43FA-9A43-E510A17CBDE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6" creationId="{68871B28-A3CC-4E6C-87A4-2C448C83FE4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57" creationId="{FC401D79-387D-4B63-A25B-77AA3CF773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0" creationId="{95287E79-A6B6-4F4B-A299-6F26F4C1D79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1" creationId="{EF51FE88-987F-4BC2-8899-D88A45A841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2" creationId="{BC7B1D34-A58B-4368-B7B2-10DEB6A90F0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3" creationId="{CF8C6E94-AAAF-4BF5-9D74-1EC850D8D6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4" creationId="{1E902139-11F1-4802-AD8B-F6131F0A19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5" creationId="{4CF48797-7461-4D6E-AF7A-FA691AED10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6" creationId="{333D6655-D191-4E0D-9F04-7DFB841088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7" creationId="{8F064681-7F04-4C3F-A47B-7A3E1F5CF4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8" creationId="{8E434D90-E8CE-4807-82C2-78A92DD2C5E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69" creationId="{62C9C754-8CD1-4FC6-A477-EE62421517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0" creationId="{B5DA0E84-DB6E-4FF5-A363-5260B0436DE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1" creationId="{7F58644B-80F1-4940-9BAA-0D204ED950B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2" creationId="{FE54DF3D-D9DF-4C00-9696-E8C537AD41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3" creationId="{E71B6AD9-0BA1-4235-B070-C5A21B4EF88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4" creationId="{781B666E-A7BC-4903-8BBF-1CAC281AB1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5" creationId="{DD798661-11DC-44E3-8D99-09658E671C1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6" creationId="{C68D5929-4789-4F7A-B326-5AE5FF1F68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7" creationId="{910514D1-ECFD-4462-9F4C-3C7644ED31B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8" creationId="{26A97A9A-C50D-4EC6-8A10-102312BED8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79" creationId="{3AE5BDE5-9B00-4D88-8E98-A2E028E24BD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0" creationId="{88F99F9A-6D0B-4014-8FB3-1B73606B54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1" creationId="{53E820F4-ABDF-4FA3-A092-DBEDD69EFA6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2" creationId="{47570E48-790F-41FF-BD55-AD723DFAB5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3" creationId="{F3049B2D-37C5-4D9B-A233-9B336CE08A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4" creationId="{1B4B02BA-8F90-421D-98A1-459077C3AF1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5" creationId="{B1178F6B-52ED-417A-93D8-937DB5FE0E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6" creationId="{81B88220-B4AE-462D-9624-EC1399CDA3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7" creationId="{BEB46FA1-4EDF-47DC-92C6-1E7B16ADC69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8" creationId="{C35B80F3-5047-4FF3-91DF-44C47A030C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89" creationId="{D9EAD677-D8AF-44A8-9B86-FD9CF288775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0" creationId="{23CA1098-DF91-4E58-9AFB-940C736F76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1" creationId="{61223151-C37D-482C-A3E0-24BCC80D74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2" creationId="{1F6E53F9-FEFF-4EC1-9A74-EE03573F67E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3" creationId="{AFA7FBEA-D4E1-4244-BAEE-1A72EC935F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4" creationId="{22C4C569-2FD7-4520-AB20-F789D0C4E92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5" creationId="{317C363F-5500-4658-BB65-704F602B1FB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6" creationId="{DC10E2BA-2012-463F-AF10-ADA0B22391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7" creationId="{40875D32-E7D9-4BD2-BF9F-9F012FEFCDE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8" creationId="{33036A89-14C4-4484-809F-438E8A074D6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199" creationId="{65E00481-089A-42D9-A183-DB2196BD47C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0" creationId="{9CE3F5C4-E03E-41B0-8D2D-EE05704607F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1" creationId="{A98BFF89-B02E-4039-AC02-92FA4B8CD07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2" creationId="{30218334-75AB-4EC6-BBC9-6387D487B3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3" creationId="{B8643628-016A-42A7-BA39-DB63E8716E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4" creationId="{0A071B05-8462-40BA-9D44-9FDF50C4D4B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5" creationId="{2165E814-5D7A-47BD-91FB-9EFD647442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6" creationId="{8C015DBB-45FB-40F1-A27C-5A7AFE826B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7" creationId="{CA6DF160-01FA-4345-9D9F-40DE2DBA06A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8" creationId="{4B3F8FBE-9488-4CC0-85D8-37CD76A1085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09" creationId="{B285C7FD-6013-4D31-B571-FE16B60ED46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0" creationId="{2388CD11-BB77-4480-8277-62CCD93561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1" creationId="{A7BEC2A8-6109-4708-90C0-0C20276C88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2" creationId="{2D572520-665D-4A63-89C0-FCF970350FC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3" creationId="{36BA298A-2044-45E8-87AF-DC8D4F171F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4" creationId="{C3AB3849-517D-4070-A80B-39A6937CF1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5" creationId="{66B09350-7A2C-4832-9414-03C9CCCEE1E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6" creationId="{062F5250-48C7-414E-ADAA-D2E142CF1CF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7" creationId="{E4B2CBF5-C682-4E97-B9AF-4BC8960E31E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8" creationId="{B5C956B4-9A85-416D-9032-9D529E1031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19" creationId="{4D44D9EE-CDCC-4365-B61D-F72C2A367C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0" creationId="{67F1263C-F3CE-4694-8653-2503417B53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1" creationId="{AC089C6D-0988-4067-9756-8ACB515B0F1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2" creationId="{E62B3078-CB98-41BC-918C-35CAC4DF66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3" creationId="{E94910CF-E019-4305-8E14-44D8E96295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4" creationId="{0FCE733E-8AB2-485C-B22F-53608E77A9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5" creationId="{E81F0F21-5901-49B0-A373-09899532DE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6" creationId="{2640408F-320D-468D-9842-B07F9AAB0C4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7" creationId="{E3AE2AA6-97BA-4940-975D-402FB9FEB5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8" creationId="{6B9BC433-C8C0-48D4-923E-BFBEDCC2693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29" creationId="{449AED7F-9E16-4257-B53D-8D54254FC17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0" creationId="{E6AA3C37-8862-4BFF-A1F0-E9964697F6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1" creationId="{006508F1-625A-452B-8272-4AD947D4D0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2" creationId="{4D100DCD-5BF2-43D7-98E0-A08E2FD717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3" creationId="{55D4B370-47C5-46D9-BF14-89DD035C5DF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4" creationId="{2748AAEB-8DDD-4AA8-A62B-5A33525F31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5" creationId="{719E1A2E-4ADA-4FA4-9450-44779AAD49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6" creationId="{5E8F1755-88F5-42FE-BA28-83F88C50BB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7" creationId="{B19068F3-0D30-48E8-B0C3-DCDDFCFB73E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39" creationId="{382449E6-764B-4C06-A4A9-3E475A85256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0" creationId="{02FD0406-7742-4931-9ADD-E4AEB0C616A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1" creationId="{1A704BEA-43B1-4C56-9B61-CC213333BE6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2" creationId="{862FBEF9-0484-4115-85B3-284E44C449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3" creationId="{144C33F7-EA14-4F3C-97D0-3199605754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4" creationId="{09A9424A-B552-440D-B15F-94BB6C575F4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5" creationId="{7E35222F-37CC-4FBB-AD81-FE7F9BC3F0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6" creationId="{AE2C2C4B-E4ED-4C0A-A836-A0A38CA4DEA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7" creationId="{C3461CB4-4833-4951-A388-93F67E2E650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8" creationId="{C51E9E83-2F56-4DAF-89D2-AC283EF6F8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49" creationId="{EBAFBADD-40CA-45D3-8B6F-199247C789A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0" creationId="{BC33C574-2A5E-4F39-A810-6FB09F3E6A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1" creationId="{62F4D582-0867-477B-BAD5-38BF7A9DBA9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2" creationId="{D822EDA5-B15C-424D-B55A-6F2F8C5EBC8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3" creationId="{FBC4DC8F-3D81-46C9-AF40-C539C355E8B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4" creationId="{2F47D1EC-F747-4D77-9496-C7928AE06DF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5" creationId="{EA2C0787-709C-431D-9DFC-EFA41D02D60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6" creationId="{010D7E7A-9952-44C4-944E-F02A216DC73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7" creationId="{7E7E654F-900D-4396-9EDD-8039D4030E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8" creationId="{76C31138-348A-4C15-BEF3-BD32E1C65F7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59" creationId="{41FDD051-6799-4793-AD29-A3FD63466B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0" creationId="{609590BC-B6F0-445F-8953-F73B47B8B4B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1" creationId="{CED46619-0CC6-4513-AD36-723AF42183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2" creationId="{F6313E81-3A93-4142-A4E5-D78AAF6B45E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3" creationId="{8D85464D-7BA4-4C1A-A08D-97551078F45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4" creationId="{94F0A486-5589-416A-A844-D2E1F6B278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5" creationId="{D2E3DF1F-2F9F-401A-9E5D-93748F2BC4B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6" creationId="{A3D08EA6-9006-4586-A2E4-95C11609C7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7" creationId="{F48C645E-B5B8-421E-A7CE-0274617173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8" creationId="{E26195E5-6549-4020-BAA0-197CD29C9B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69" creationId="{F2CB2C0E-A81F-4CEE-BC81-94C1ED9A71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0" creationId="{01D0AC60-7E8D-43F3-ACF7-D1D462277F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1" creationId="{75A1C5FD-0557-43D4-B950-96FE2DE493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2" creationId="{734B4C8F-C36A-4DD9-A0F3-E2F731CB504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3" creationId="{E8264974-FBD3-42A7-9EC5-1927CBE6CB6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4" creationId="{1FF0B8FB-4DBF-41E0-8AA1-FE770F27867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5" creationId="{8524F736-3C7F-4610-A2DE-10242F6276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6" creationId="{D4A75399-F32E-4278-981C-5D2DEDE4517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7" creationId="{53F4306B-D834-4883-B0BF-968EF764244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8" creationId="{980C95E0-BEF3-480F-8F3E-887E595FD7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79" creationId="{09B59543-B193-4EA7-B4C7-15BEF04688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0" creationId="{62841D3C-152F-4801-AE97-233E6AA02F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1" creationId="{4B0C040B-F847-4ED7-8040-8E854B7AB85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2" creationId="{6F5D2F97-659E-4A21-ABF8-01681A03163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3" creationId="{5CE720BB-AB9F-438F-B6BF-D4697FB4EA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4" creationId="{D837FF83-6ADF-4F6D-9256-0ADF961C97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5" creationId="{E402311D-0FBE-406B-8D2F-FD2C998F580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6" creationId="{3FCF7D13-AA19-4668-8A06-6E78018F9F3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7" creationId="{053531A6-12E5-457C-8F06-9A70768688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8" creationId="{E8BD6DC5-A929-4EB5-9715-4AB30E036E1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89" creationId="{F35B0090-4843-4E89-A7C6-B683A99B9FE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0" creationId="{09B0F507-CE7C-492A-AE09-F72D6FADAF5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1" creationId="{61881E00-D7EB-466F-A1E5-D88F893989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2" creationId="{FB792D8F-5599-4669-9597-2F439A4750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3" creationId="{15F3154F-B06D-4097-9830-54F9B42B9C8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4" creationId="{245B7142-6F2C-4196-9E78-448A27AC22D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5" creationId="{A09D7F44-A6B0-47B9-AF8B-27D8A13C59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6" creationId="{8A47E2AB-91DF-471F-9F47-DE43131253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7" creationId="{13739E61-1EAE-4161-A55D-88372AC73D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8" creationId="{ECCA8E0A-6974-417E-ACA5-91FFA32901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299" creationId="{0FACFF15-45CB-4229-841C-AE50813AE8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0" creationId="{6CC6EAD4-A414-47CE-A250-DFEE7257B0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1" creationId="{05DE9D4B-A93F-4452-BDCA-5FEB51753B7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2" creationId="{79C05850-7A94-44A1-ABF1-244A8D528D0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3" creationId="{97B0DFF3-C818-4070-8FBB-AF7DA22115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4" creationId="{96C4AFA0-055E-48C0-98A0-B036C9779B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5" creationId="{EE828A85-09B1-4B89-AC35-64D6CCA745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6" creationId="{224F1D2B-0B35-41A0-A770-6EC02A3FE0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7" creationId="{2A734FB3-CA17-4939-9DC9-B21B14181DD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8" creationId="{8729979B-149C-4AF3-9F5D-6C1ED1816C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09" creationId="{9355B6A1-1994-4120-A1EA-FBB77EB0C0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0" creationId="{AA45A12E-BA45-4B40-975C-9E8670AFE72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1" creationId="{0FBFBDF4-7408-4134-8F9F-FAC1F7E561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2" creationId="{5996DC25-EB0F-4609-9A78-6C431D8261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3" creationId="{9487C444-89A1-4B6C-A2BE-A51620EE31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4" creationId="{DBC1CC3A-0FF0-4009-8360-625D2363F8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5" creationId="{ABF27B3A-F275-41FC-A1B2-D5CB9DC0AA2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6" creationId="{2CAC813E-E442-4EE2-BD73-03BA44EEBB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7" creationId="{515EF93D-39A5-4BD3-B45A-3CF1CBCB6E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8" creationId="{CD616141-8B65-448D-9F7C-15FED687E8C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19" creationId="{573901BE-03AD-475F-90FD-64113DC125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0" creationId="{4449D16F-DF2F-41D2-8C51-C5C94A77011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1" creationId="{DBF50F45-DE72-4079-B634-7ED7918FED8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2" creationId="{69D8841F-40E5-4528-B5A9-504B87F74DC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3" creationId="{125A7A3E-B42A-4E81-95B7-9A58F68775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4" creationId="{0166A72C-2089-421A-A65D-8D025EF3A6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5" creationId="{964DB082-B8E3-4C13-BFDC-35830D71979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6" creationId="{FD8D9DCA-F738-4562-80FD-AD8D3A06CA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7" creationId="{0E0D60B1-66F9-4EE4-B086-8255BEEF23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8" creationId="{35924863-F74A-4BFF-B27B-20B3851C05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29" creationId="{DAB8FEE8-415F-48BE-83E3-6903B0D8FCC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0" creationId="{2466ACC0-854A-4A5C-9855-7A0FAD804C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1" creationId="{A7768C4C-47EB-4F05-B40A-7C4CD60F63B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2" creationId="{C8425232-10EF-4791-9BBE-199A6507A7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3" creationId="{50B6C3DD-404C-4597-9B33-C7FC38ADFB2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4" creationId="{0D6424F4-CD79-4E26-9301-8A4DEB1EC9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5" creationId="{E63F44E9-6BA2-43AF-BE95-D0F3E201EC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6" creationId="{AE707255-45EA-4692-9A4F-128A0219D13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7" creationId="{40046E6D-CDB2-4852-ADF4-0A161F355D0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8" creationId="{8575C48F-E955-40F9-AFF2-DAFF96AEF9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39" creationId="{6ACB8D6B-C05A-41E4-86C7-23CAC3D1482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0" creationId="{27BA42D9-4B6A-45B2-AD93-6FBDB7ECF7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1" creationId="{FCBB5637-F1CD-45A6-BEA2-F75722A8CA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2" creationId="{4083E93A-2657-41C2-975E-05AAD504DA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3" creationId="{B9617FBA-910C-417B-8388-3D418D1E93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4" creationId="{207FA5E9-8590-4538-8AD3-F9443CC818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5" creationId="{E1D5DEC7-A58A-4D93-889A-D2C7D29709D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6" creationId="{90E6DF73-12D8-4390-A49B-F9EA7F6629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7" creationId="{F1EBC5B1-6857-4481-851E-81FF96597E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8" creationId="{BA42DEC1-83EC-4949-B32B-A419BB8098A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49" creationId="{BD0B431C-E65C-4A8C-8521-7847D2EAEF9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0" creationId="{8312E56C-B20E-4D33-8E78-52809B1ABF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1" creationId="{BE4D9BF4-F9C0-4562-8D55-B0D37D735A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2" creationId="{D268B70C-907A-48BC-9105-BA93E43753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3" creationId="{566CD5B7-67C2-4609-BD7C-6392BF16E8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4" creationId="{FA01D967-AEFA-4F45-9227-FF64720D04E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5" creationId="{0FFF05D4-3C63-4A3B-9F56-56B46E52B94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6" creationId="{E9CD4AC7-B519-4887-86A4-41BC66E0779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7" creationId="{4CA31086-0F8A-4ECC-B097-77DAA41D839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8" creationId="{D16A18C4-DFE3-4926-BAA7-06B48433B2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59" creationId="{3DE1AAEC-A15B-438E-B4A8-E340A6763C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0" creationId="{6615F898-6984-44EA-A4C6-FE97A10230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1" creationId="{261CA1FF-91D7-4119-AC70-F9371B9C59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2" creationId="{A66FA6C7-1A21-428A-AF0E-BCDF1198762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3" creationId="{95E7B436-3242-4AB0-98DC-7C11F0D4C1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4" creationId="{8412E2FA-DC29-45F6-895B-82C278FCCF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5" creationId="{3A888DAD-7598-43AE-A532-C9B123DD0E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6" creationId="{B54665E6-3C49-48ED-9D26-5093A56229F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7" creationId="{BFCA438A-5003-4B92-BB27-CA6E99D104C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8" creationId="{CA3743EA-D4D9-43AD-AFF2-337E1115777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69" creationId="{382D7C2F-952C-45E7-98B1-CED39DE036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0" creationId="{6224B406-49C6-4AE0-BB7C-BFBF8B1817D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1" creationId="{CC04162E-FFA9-41AC-80BF-03A971E6EE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2" creationId="{D27E6C00-8C7A-4E2F-B640-9D0E7F67285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3" creationId="{24DD5BB4-AB6C-40A7-BD8E-22D16BCE3D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4" creationId="{C6E52EE3-F998-4DA7-92D6-311CBB04AC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5" creationId="{CB54625F-84D1-4685-88FA-6EF37DC1928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6" creationId="{220D9A90-2095-4028-B092-816AEF7C09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7" creationId="{5198232E-8BDD-45B9-878C-DB5A311BD4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8" creationId="{29F1972B-CFBD-45AF-8F77-8BD1244334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79" creationId="{CA765A69-B341-4267-8733-6050113CFAE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0" creationId="{A569B834-126C-4AEC-B1B4-1CC239F874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1" creationId="{2276AA24-B3C0-4704-833C-27C9F3C87B5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2" creationId="{D6FDDE80-998B-4357-B1F6-C82CCFE55B7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3" creationId="{C2A4F581-85B8-4EC9-AD0E-49F813D8FA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4" creationId="{F89B678E-7DF7-48B9-885E-D49C5CBB7E4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5" creationId="{0CCD53AA-F60C-4071-B8B5-D69DDF06CA0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6" creationId="{9CBAE802-9DDE-4577-8ED7-9FA64C0898B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7" creationId="{4E1A731B-5798-40AF-AC86-19541B65764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8" creationId="{3332ADBE-5F31-40B9-9DA9-0FEB8825A82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89" creationId="{A334A0B0-E939-4C70-A779-8B069A1B985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0" creationId="{8FEBC627-52BF-4E0F-9C18-E690AE39A1A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1" creationId="{62EA909E-E23F-4AE1-B234-4D7F6A012A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2" creationId="{B04AEE55-869D-4583-897A-960BDA95D5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3" creationId="{EABF82D3-5BE4-46B4-A6C6-FA89DB2608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4" creationId="{0BD74DAB-C5C4-4F86-8713-C77C6F44B7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5" creationId="{8370E87D-1ED2-4EAF-8D4C-9DFC795868F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6" creationId="{1DC997FA-7DF4-4C73-91C4-CA249BD56B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7" creationId="{CED1B33A-D473-48FF-8447-1FEA10612AC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8" creationId="{E9437BF1-F7C5-484A-BC8C-8409737F06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399" creationId="{DFAB7595-A6BF-4951-B78A-C375CE9F486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0" creationId="{F85A13C3-A7FE-4AEC-83EF-73510E6CEF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1" creationId="{2F1F99B5-302D-4642-B352-96F008A88F0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2" creationId="{C31266A4-EB7F-4832-A0F9-3A8B55C458C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3" creationId="{7ED8CFC6-B820-46ED-810E-9A635E544EB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4" creationId="{996B0C02-66B6-4AF2-8051-718BA8806C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5" creationId="{971E69BA-6645-465D-9AF7-EBC70056E10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6" creationId="{0496C94D-85ED-4F37-80B4-7B97EA08930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7" creationId="{BE37FB01-798E-4DC6-B5E4-C8728BCE71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8" creationId="{EDF810B7-87E8-4085-975B-6955847B6A5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09" creationId="{15AE0DFA-6EA6-4F44-8054-A4017613F9A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0" creationId="{120F69B3-EA69-4069-97AB-23A263B8AA8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1" creationId="{3E91CC68-C798-4071-9A91-F3DAEA6F45A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2" creationId="{FD2AF7D7-DB64-45B1-965E-83CBF30660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3" creationId="{D29CF66C-021E-471F-8A3C-BF6439D748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4" creationId="{192B94C1-487F-4F06-8A39-2ED1CD78390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5" creationId="{FE9066AD-8915-4AE1-9248-7A00DE0295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6" creationId="{5DC3087F-23CA-4432-8B08-F50566D456C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7" creationId="{6C15E55B-DBD0-48A8-801C-BB13923E28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8" creationId="{787FA561-B55F-4E23-B615-C590913D1C1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19" creationId="{B47B0C68-609C-43C9-84A4-AD69C27820C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0" creationId="{4CF8D1F9-FB1C-4058-B00E-C894FD03B5D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1" creationId="{8E5CBB8F-C102-450C-80A1-FC96D2BDD7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2" creationId="{3AD6ED5C-6E55-4442-8456-A3A99644E3B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3" creationId="{BBB69A38-F32C-4CBA-AFF8-970677062D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4" creationId="{1E6C0622-8246-4DD2-912B-4360C8051B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5" creationId="{3F86623F-0F9F-4898-A9E6-FD3391E17D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6" creationId="{542B3BAF-5225-45B1-8DFE-1835FBA4B6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7" creationId="{A81C4170-F95C-412A-8B33-6BDE272E1A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8" creationId="{1C661B27-7C1F-4CA3-BC9B-743BA19AEA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29" creationId="{9A16AB8E-F86D-4971-88AB-294047AB696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0" creationId="{DFE0DC50-22A9-429D-8B9F-E1CE5E326D4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1" creationId="{D473AAB8-353F-4E25-A3B4-EB6DA199EB5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2" creationId="{80A4AFE6-9F4E-4B55-A375-1689BD3218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3" creationId="{63D6B920-E436-4C86-AFE5-7BF4A426E5E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4" creationId="{23A2123C-0D52-4BE0-A193-5BF5DC06A1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5" creationId="{10E1BAF9-608A-435E-A8B0-6322A6C7FC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6" creationId="{AD42C0CE-8284-48C9-8779-113505A4F90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7" creationId="{41981880-24F4-4C06-9BEF-785EDD250E8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8" creationId="{3730237C-9E29-4F02-B57A-DF853F3E62A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39" creationId="{1EFF4D97-4A9D-41CA-99AA-113B209FDF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0" creationId="{7FC4BA4A-55BD-4F3D-AD99-3D49BDEC09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1" creationId="{9D6CBEA8-0362-49C9-B156-69A3C1B88A6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2" creationId="{2D1EA280-BB38-45C6-91E2-FCA470A9BA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3" creationId="{430C5B5E-BB12-47AE-BEDF-FEE708D04E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4" creationId="{2A52CB2A-86B8-40D8-AD18-BD7387D894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5" creationId="{3A0347E5-2B27-4522-B25A-42D2DD9123F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6" creationId="{433535DF-864B-4B17-B279-16C732A6F7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7" creationId="{BD813115-5AB7-410A-8F3C-0A2BE128AE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8" creationId="{88C9896C-5AC4-47F0-8C22-F0611613F09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49" creationId="{F663F676-8D86-423D-8FE6-92621AAC68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0" creationId="{30189721-1F34-420A-B19B-CCF43E17D7E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1" creationId="{BD3F8CC0-8C81-4111-880A-536303712D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2" creationId="{B098523C-3E21-474A-A2A1-794B713619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3" creationId="{B4767749-9A6B-4487-927D-08D23451755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4" creationId="{15E8A4BC-80B3-4FDE-B7CD-69541AC398D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5" creationId="{8DAB3F38-17BE-4FF5-99F9-304E971BBDE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6" creationId="{F6BEC277-A4D4-4F1D-8099-FAC7CE76E2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7" creationId="{09D03F8E-5C7C-4C7F-841A-780EE3C229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8" creationId="{C4BDA7B2-27B6-4158-8175-9C04C03025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59" creationId="{C8DC37BB-D2F2-4C41-96CC-A8ED3966C94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0" creationId="{CC387FEC-0B00-4253-9D7F-5645F61B2B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1" creationId="{1BABD397-96AB-4421-8BC8-9B583E22C61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2" creationId="{DFFB9902-E21C-4844-861C-38A74F2B74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3" creationId="{685DAAF6-0F55-456A-ABA5-5A4C26CECF1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4" creationId="{CF7D4A2B-1057-40EC-89D7-80EFE9629A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5" creationId="{CF4BCA52-F288-4737-A4A7-1E0770EE7D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6" creationId="{EA262613-E0AF-45CA-989B-E1A1D68A6B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7" creationId="{8286AAC8-5A87-405E-9338-3D816D1725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8" creationId="{1C61A9B0-CD25-49A8-9264-22A39586BD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69" creationId="{FB36028C-A13F-4003-B523-81004C7AD7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0" creationId="{AB7F8130-45E2-4C93-8CB2-7FA0FF42CB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1" creationId="{DEF77AD0-937A-4CE9-9C6C-CEEB4C46DFE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2" creationId="{31FF4166-6EBE-435C-8947-DA046FB51B3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3" creationId="{9AFD6C4B-E88C-4D15-A635-41FBB2846A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4" creationId="{122D6286-A3F9-430B-A11A-EE4C37A21B6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5" creationId="{212B082B-0B90-400E-9920-B71CB371C1B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6" creationId="{C7E7FEE1-EB4E-4FDF-B1B3-0EA2BED576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7" creationId="{22EF20B7-3034-463C-8173-014A77CAA5D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8" creationId="{40F20390-4BBD-46DC-9110-197BB9E0903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79" creationId="{E7ED395E-F4A8-4499-8A79-5B7DA22BCCE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0" creationId="{7B71AA00-2104-4CD8-83A5-F75ED091400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1" creationId="{7853FED2-83C2-4E52-90D9-59F61676FBE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2" creationId="{266E6E7B-8B5B-477B-948D-895D4AE350E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3" creationId="{C9DCBF6D-5E22-4622-ACDC-5EF03BDE47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4" creationId="{52C38E5C-9FAC-4533-9216-8C2B73EE11B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5" creationId="{504DB751-773B-4CEF-88C6-0F379A5226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6" creationId="{9D3A517D-213F-4102-B9FB-65EB771F2D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7" creationId="{D6E5BE8E-2996-4FBB-B3C8-67AE5C2593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8" creationId="{EA32A7A5-A6F7-4830-8A3B-FA55EFBE6F4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89" creationId="{4C09B820-5A97-4AA3-A913-9A7F830B4B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0" creationId="{E885939A-3610-4062-B58C-A19DC6DB57D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1" creationId="{BA3D4450-1F84-4219-BE7D-A4E0EE27935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2" creationId="{ED4CBA61-AEBE-4ED5-9CB8-C03CE3BB743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3" creationId="{C76DA737-C374-44F9-87DC-55F34672E9F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4" creationId="{3FB1D1C2-643A-4585-B089-39301E58B1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5" creationId="{5B5DBF02-6AEF-42B3-9D98-41A119AB2D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6" creationId="{4D4DAB68-C594-4B0A-81DF-D668A933D4A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7" creationId="{BDF98F5D-03E5-4B5E-9D95-6EB2E3825D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8" creationId="{D251ECA8-814B-4B8B-AE21-3739BFAFEAE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499" creationId="{24112427-E352-4157-95AC-478B8AFFAC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0" creationId="{3B94EB65-9325-45DC-8448-A835B3BC13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1" creationId="{F3051C97-B6D8-4C70-8BF8-8882ABACAAA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2" creationId="{973C01D7-8443-46B9-B93C-D13ADA92491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3" creationId="{F4B08DEA-6CD1-4850-9F38-3A2600A611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4" creationId="{9AC8833A-31B6-40E2-8F7E-84F59C24499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5" creationId="{1C5BD8D5-A1ED-4E5F-9BC2-F9B47AD55A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6" creationId="{2F300C40-8ADE-4A0C-BF27-CDA175F423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7" creationId="{F35D2368-A17C-4D48-9853-9E5ECFB891F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8" creationId="{9E3A297A-9A6C-4B50-A73B-B66675CABAC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09" creationId="{15C59A94-0509-4A8E-8D96-6549342F93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0" creationId="{B291A89B-3FC0-4852-9493-0C6533C846A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1" creationId="{61296A34-0FD9-407C-9279-E40144A9A1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2" creationId="{65A91D9C-A785-4B7B-AA77-D5B11EBA1FE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3" creationId="{3F9D3E1D-4488-494E-B05F-62B86DE450B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4" creationId="{5D46D1DD-D647-4337-AD4C-B0A5622E4ED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5" creationId="{89ECF067-A5BC-4F9F-8632-0038DC8A5C6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6" creationId="{49BB73CD-FBC4-475C-87B2-DDBC04C7AE2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7" creationId="{EB80626A-335A-421B-91CF-7490C240E4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8" creationId="{3F769DE3-BC96-4374-9190-F9E55596F39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19" creationId="{277A5778-E8CF-4F18-8B9A-72BDBEE84C8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0" creationId="{1935C7AD-0972-425C-9E6E-CDA5DBFAD5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1" creationId="{DC7B13BF-85AA-41E2-82B6-8ADF81270BB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2" creationId="{BAB7A9CC-4CED-462B-8404-0F164A24312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3" creationId="{B5F2F242-5EA9-447A-A64A-BF8AE3DA76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4" creationId="{7DB26FA2-657D-4A47-8803-E76F7A9B67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5" creationId="{FB2319D2-6305-455C-A327-10C1F31149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6" creationId="{A69F633E-8118-4676-AF36-1E9B21E3F4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7" creationId="{29898EA1-BB4C-4AC5-81EE-1C0E14098C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8" creationId="{2E17AE20-DB83-4B5E-ABE1-C8960B606A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29" creationId="{E81A17A8-F8C1-4744-88E1-1ECB8B23FEC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0" creationId="{5B6CA570-29D9-436D-85FF-BE0AF40CEB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1" creationId="{201A62F3-8B2B-4AB4-8FB0-7E98AEDBB2B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2" creationId="{0D78D49C-4BF2-412E-BD80-081E14EA894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3" creationId="{163AC16C-F661-4F6F-B455-B14784CDD2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4" creationId="{53ACC7C1-C8F6-4FD2-B2DE-14F040EAD04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5" creationId="{90A7B779-1024-4FEA-87CA-288E1E16C8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6" creationId="{6E623977-37EF-4257-9D39-7118D673D4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7" creationId="{CA41AA27-C590-45D3-9B53-39A98F4738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8" creationId="{E1B3EB4D-49D0-4CCB-9656-FF9FDC46299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39" creationId="{DAB1B122-92C4-43D1-BC31-A4F2AD4253B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0" creationId="{1FDAA088-484F-49D3-B048-CC30257C9F4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1" creationId="{D6EB16F4-A6B5-4023-822E-35B18680DB7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2" creationId="{44934673-E80D-4DEC-980E-B01CCBC3A6E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3" creationId="{458EFE66-9ED3-4AC8-8E2A-0FE142995C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4" creationId="{E1FCA4AE-3434-4FB6-95D6-99BEF12EB34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5" creationId="{F7CC09A8-6425-4B57-BE75-D0E4EA2DA3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6" creationId="{48C7E397-BFCF-4D51-B971-94F979682F8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7" creationId="{917CBD90-3A18-495C-8762-CD36757D34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8" creationId="{F5397AF7-A277-45EF-90A6-7F6DCDECAD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49" creationId="{DF2716B7-EC61-4C3E-8158-CEE3CB0F1D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0" creationId="{E347A1AF-BA27-4F74-8AE6-4C68EFA0C6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1" creationId="{67BF7C74-89CF-407B-9236-7D8DC237B0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2" creationId="{8C8F1A60-F02A-4489-A5E8-D740246347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3" creationId="{8F6C0463-7FD8-41B4-8ACE-47A03C28D63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4" creationId="{E34C187F-A5D5-46E8-97A2-A612E7E1874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5" creationId="{6E7B2704-34F5-4F3E-864E-BB9A6AEB7F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6" creationId="{78B0B116-A2E7-4924-A10A-49BA1C0646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7" creationId="{13F720B4-B549-4CCD-8031-E79CEE3A56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8" creationId="{C61A51BD-3CC7-42DB-9D22-29B6083396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59" creationId="{FA7E2166-3882-48BF-8440-5E86A38C08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0" creationId="{4CB3D84B-F343-492A-B43C-B5011681C3E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1" creationId="{68534648-7C27-4EB3-9227-DDF20770182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2" creationId="{1CCDE3DD-201E-417E-88CD-FF41D34CBE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3" creationId="{A5BFBEF1-1321-4CE4-B8E3-762BF656C0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4" creationId="{F059A6FC-2F25-4F65-9441-2BFF5EA8647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5" creationId="{A3B400B1-7815-4D26-854B-AC2303074C5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6" creationId="{BF190677-AD9B-4D40-A01E-91E0EAEC61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7" creationId="{D4628EDC-527F-4DBF-B051-BB86E65132E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8" creationId="{58556901-2797-4942-85BD-71C933784A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69" creationId="{093F049B-3124-41D0-9C89-31961ECC751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0" creationId="{46E94F62-C4BB-4993-A592-4D09B728726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1" creationId="{04458C69-5884-4ACF-8061-FDD71A448C7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2" creationId="{524A59B8-DFC3-4DC3-829D-9E0DBB095F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3" creationId="{69C82BFA-0DD1-4862-82AA-EF38431BCF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4" creationId="{E77D19FD-361F-4A5E-A55D-79444E274F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5" creationId="{8B056DBB-CA12-456A-AC45-CDCFF06393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6" creationId="{25456457-2217-4D08-913D-00B47941F5B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7" creationId="{2051E794-38F6-45E4-A451-00DA92854B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8" creationId="{455C7224-786D-4BB4-BACE-A6EBE062EBC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79" creationId="{513E13FB-345E-4598-9958-7D393A56BA6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0" creationId="{F3FDA4A7-E7EA-4F67-B0EE-EEB9E480CEB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1" creationId="{628D19E5-2AE5-471E-BC49-7F02B64D71B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2" creationId="{E7FAFF2A-4A6A-43F5-961F-1704262888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3" creationId="{523AE669-E1EB-4D0C-8A15-27CDBAD0F8C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4" creationId="{458E5FF9-A897-44DC-9CFD-60D1D7DF75A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5" creationId="{87B10011-B87B-4653-A79F-BB823144AAE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6" creationId="{2A948D4E-8963-4F56-BD7F-079FEFB393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7" creationId="{7832808A-98BE-49F3-AF8A-A51FC0DDBA0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8" creationId="{C0BDC439-8EB2-49A9-9109-510E962419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89" creationId="{7257131A-FE76-4F7C-874A-34EEEEE2C48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0" creationId="{ABEE4320-3689-4E31-8144-29BF75926B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1" creationId="{48083C05-438D-4319-9ABE-739DC36B5A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2" creationId="{2554516D-F688-4496-834A-7E6257E3DC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3" creationId="{D762B75F-9CD3-4A1E-9752-BE4E0AB4BF5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4" creationId="{FB5BBCF6-23CD-4D1F-AD1B-47BB89EA536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5" creationId="{04E0334E-6CA0-4B4F-9E4E-4197D36907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6" creationId="{886CD971-939E-43EB-B993-BBA89C05467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7" creationId="{21983DDE-301F-4A13-8F55-2AAF5A7798A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8" creationId="{753255C0-2F71-4923-9165-7F5387A4B6B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599" creationId="{ADF4CFED-45B0-46F0-8575-72D9A99DAD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0" creationId="{42FBE32C-741B-4BF1-92A9-E7EC9548397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1" creationId="{02195469-74B3-4733-91B3-936636770E3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2" creationId="{44AE6E5D-F9AD-4C60-9116-03C3F79A27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3" creationId="{8843B8B7-1AE1-43AB-B248-38307072EF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4" creationId="{84B56B68-50A2-4880-BB3C-4B69F31ED1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5" creationId="{C47EF351-FBDA-43A7-A758-1C693FD9DEE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6" creationId="{D4FD2C97-AF9F-45D1-BB70-C57395F379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7" creationId="{01A41272-4D1C-4A92-B9A5-16560D0245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8" creationId="{A899EA15-3D17-4BE0-9101-AEFC10333B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09" creationId="{7C1BC09F-51E3-4BD8-8A5E-19D92BF136F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0" creationId="{FD6A3109-A866-4D83-966B-203179DC6DB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1" creationId="{2A62014A-360D-47D2-A238-C7276FBB75D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2" creationId="{4467ECED-D4EC-4584-875F-8B40804545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3" creationId="{01163FE4-6404-40C4-BC0D-243428C41E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4" creationId="{92274C3D-609E-4DD4-9FFF-570A986E01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5" creationId="{1003AE2F-B637-41E9-89F2-BD5BF668D1C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6" creationId="{7E5E57FF-C50A-44A9-823B-A7AB137227D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7" creationId="{419C7F15-FC8D-4A64-8DDA-AA0F31AAB30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8" creationId="{28697250-B40C-4279-B69C-746298C6AA5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19" creationId="{AB902991-2BB0-402D-A81C-A8D24F25F97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0" creationId="{FBF9D849-8FEA-4AA0-982D-4171B6AA12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1" creationId="{A108E122-4B90-4451-8A45-060186E22A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2" creationId="{A56E475D-48D4-4BA1-80D7-F6E5C48FFE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3" creationId="{AD5D6AD0-A760-44F0-AC84-F62E33D166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4" creationId="{F6978970-17FD-4E45-8A50-2AF40E500C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5" creationId="{9D0025B9-65A5-4741-8DC2-3B6706421D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6" creationId="{2F7B6B95-6106-4264-A0E7-71D107CC59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7" creationId="{9DDA5AA9-53A8-4B91-BBBC-8D5B8730DD5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8" creationId="{27FE54D5-6E26-4451-BE3C-85632DC65CC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29" creationId="{FE4D8437-1A50-475A-B1A4-2050DEADDC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0" creationId="{E44787A0-6053-49F2-9FA9-64EC610E68F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1" creationId="{0AD2BEDE-9087-44AF-B72B-6BE3E15C8E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2" creationId="{A2157B6E-888F-41FA-BBEF-5CEA6340B7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3" creationId="{1028050A-15E6-4870-B660-3A9DB7D7560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4" creationId="{1AF4D9C3-D43D-4576-B734-BD6053BA04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5" creationId="{9A741209-A31D-41A6-8AA1-39434B19B58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6" creationId="{2201337F-2CE3-46F9-8AB8-DCD661A9C0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7" creationId="{D1C25AF3-6B11-49A9-8908-06DFD7D346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8" creationId="{44252F56-A605-43A6-83C6-CE09041A84C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39" creationId="{8BE758BD-8B0C-46CF-9BBA-59D0C192E47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0" creationId="{FD8E360A-A17E-45A8-8FBA-F9C9A675E0B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1" creationId="{A7C25200-4D33-4457-B5C2-89CDBB69029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2" creationId="{B812A44B-53D7-42F6-9E60-4D59B53021C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3" creationId="{2DF52C33-E408-4CC6-BEA4-ABB3830433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4" creationId="{7A500884-680C-444C-9356-8668857F3D0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5" creationId="{05C6918B-3B0A-409B-AA5F-434F32C492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6" creationId="{4CA98DC4-2987-455B-9FD4-7599F1E6AFF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7" creationId="{AC481926-464E-484C-B212-C7E92C29DA1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8" creationId="{A95017A9-758E-40D9-BFEF-38EC2762C7B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49" creationId="{B6434DCE-3847-43ED-9CF7-6FC9E900301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0" creationId="{1807EDE5-6481-4197-BD82-EF6A86F7D37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1" creationId="{45D8CC1F-2613-44C9-AD65-82045D03772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2" creationId="{6D0D743B-411E-46E3-B26E-CD6583101C4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3" creationId="{757D91C0-9193-43A7-A41F-7BE2CF9FD06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4" creationId="{2E02E455-BAB6-4EC9-B861-FC4F2D3057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5" creationId="{AC2C7987-9924-4A0E-9325-C1EAEEF914D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6" creationId="{6DBD0066-FFED-49FD-812D-0A4596B74E2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7" creationId="{D386DEAA-8523-456C-8C19-5319E124EA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8" creationId="{AC3C98CF-6386-49BD-A9DD-AD34F8E169C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59" creationId="{A4757B13-357D-4BF2-84B4-73136FDE6C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0" creationId="{4994E333-06ED-4398-B959-89EEF89D230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1" creationId="{E9DFF1C7-1428-42CF-9335-EF0A28799D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2" creationId="{AA0C412B-F6F8-4FC3-81CE-20B5D3FB33A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3" creationId="{CF0B1FFA-B310-463C-B440-F8080212DF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4" creationId="{FCC2FA77-6BA5-4E7C-97E0-382C8CC6FD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5" creationId="{75E955C9-87E9-44CE-B1AB-3D237F08383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6" creationId="{F336DAAF-B871-4925-AD5E-EA65A27236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7" creationId="{61234767-1673-4515-8E93-B893F250234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8" creationId="{F26E6764-62B6-4E78-B146-29264946E7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69" creationId="{DD9E4CBA-2544-4955-8E7B-586952C6C66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0" creationId="{401DF125-396F-4008-9A57-6DCAFAE6AC1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1" creationId="{064FC957-060E-4398-878B-E4C332637C3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2" creationId="{73D6ACE3-77A8-46A7-8C47-0AEE0D0090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3" creationId="{330D02BE-0EC1-418A-96D3-99803F5CBB1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4" creationId="{C283DB77-5FB8-4D57-9279-AA293E10751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5" creationId="{9D1BCDD3-5B8E-498A-9454-FC6B37FADF8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6" creationId="{BAA07141-CEC1-485F-A082-4C6C178C541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7" creationId="{AD6E2C9D-DFFB-4E2D-930C-0B2A03690D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8" creationId="{C1866D43-4CA9-4874-A589-EF783A1290F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79" creationId="{FA325B62-3EBA-4173-B36E-3D07EA99682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0" creationId="{C224021A-3DC6-47D9-BBDE-405FCB8C56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1" creationId="{0802CFC8-356A-4995-B598-E172D762E7C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2" creationId="{E77F862F-FD11-4045-A109-45963F5C74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3" creationId="{74954A92-03A1-4C25-B865-77ED96415E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4" creationId="{0DE5BAB2-903C-45B9-9B38-41C3C45C6BD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5" creationId="{3995F741-C302-4339-8259-D28CE28C802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6" creationId="{B0E9651B-ED88-4CC4-9F29-911683E7EFE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7" creationId="{17CEE694-BE82-4944-8A6C-CC2F7AA825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8" creationId="{EFA10CF8-7430-4DB8-9DCC-49E97530051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89" creationId="{0A498535-5D66-4515-9212-959CBE0E92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0" creationId="{2CFC4AD9-75F2-4601-8F9B-CDDE6465B3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1" creationId="{D4AAAE60-F6ED-4ED7-BC2E-D7F964F34FF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2" creationId="{1E9BE4F6-4EAA-45FA-B041-43AD88DAD0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3" creationId="{E5ADE87D-147C-4D31-B922-C8410C7072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4" creationId="{384DB747-A1AA-4CD9-ABFA-9EE55F4F068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5" creationId="{8EC74266-129C-4384-82F9-9E470F9BBCE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6" creationId="{6CB8F629-C5A6-46F0-BF94-B1494CA534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7" creationId="{3287B0EC-E65E-4553-9E4F-3A9918D95F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8" creationId="{87028678-1885-4C46-A0C4-57288779A58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699" creationId="{754AE0A6-3675-4649-A935-33A1BA6C72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0" creationId="{2A61D964-17C9-45B7-A898-FEDAFDADBE2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1" creationId="{6D0B7065-C531-421D-9753-E3837935075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2" creationId="{4BF454B0-A45A-4363-A404-4E4D2C0F4B7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3" creationId="{043687AB-FF7F-4507-9FA3-3DCFC2CC26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4" creationId="{6B0234BE-B685-4330-85EB-A1A8FE67539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5" creationId="{8BD8B6EB-6474-47E9-8BE1-2DD1D546B8F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6" creationId="{179EF43F-2BF3-4793-A486-B3408A2E4FB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7" creationId="{DC50D8E4-9329-44F6-BA8F-67253CADE8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8" creationId="{F5545266-625C-4400-A7A3-6526154FC7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09" creationId="{9A7F7C05-2DEF-48A2-A059-AA61F10FA9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0" creationId="{FB9761C0-F734-4AA4-AF2F-AC12939EF0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1" creationId="{6A03BCDF-D601-466F-BBA7-546A242DE6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2" creationId="{2BBCA6B3-12DD-4049-B228-BB263736EC6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3" creationId="{5EE3355E-739A-421C-9675-DA09BF7B28D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4" creationId="{882541F6-43F7-4E4E-A7B1-050E62F6D2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5" creationId="{E1D39634-9D0E-4835-89AD-E66F8F82F80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6" creationId="{713FD2EC-DD9F-4742-9A0B-CA17E99DEDA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7" creationId="{73A62215-DDFE-416F-8537-F4BDF9921A6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8" creationId="{2870F175-26B8-4D9F-A486-6A7D1F3572F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19" creationId="{08DB32B7-1760-471D-B545-398DAB9613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0" creationId="{9FA47358-8512-4FE9-B82E-4A27A61E423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1" creationId="{67F37AA1-6174-48EA-A766-36CFBB59A0D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2" creationId="{6658476C-7129-4AF4-A98A-7012C74DD0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3" creationId="{8C036ABE-CF2A-40D0-97F3-844D46AC86D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4" creationId="{E74D6740-DEE8-47C2-B366-6775B4128E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5" creationId="{5464129D-54B6-47FC-8FF7-FB6EBD93EFE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6" creationId="{8049BCD4-D0A5-402D-81A8-2F7366612C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7" creationId="{B65FDF98-78EF-46DD-ABEA-9F5D1F4384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8" creationId="{25B3BE38-9252-4F0B-8E72-D08E663598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29" creationId="{DFCEF84D-4100-47A6-9908-9DF40CAA3A6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0" creationId="{B55B3366-0BD5-44D3-BE69-7E0BDE2CB2E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1" creationId="{0FF02D48-5519-4262-9E69-EA4EB7FB2D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2" creationId="{5A175BF6-2DB8-44A6-9759-6666D0709D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3" creationId="{87DE55CF-91BF-4C70-9532-64B9899B73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4" creationId="{2A2864C3-111B-43D4-B8AE-025611A0A9B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5" creationId="{C1DDD089-9AAD-4561-99B5-6E3E63B418D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6" creationId="{97DAB664-A810-4CE8-A17F-355668B2C0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7" creationId="{9AF4A8ED-9BC0-4A9D-8379-199CCB11E57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8" creationId="{F07948AA-ADF2-4C16-B508-DB46BC6351C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39" creationId="{4BC08B70-5AB5-4E94-AC81-92BD118C3F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0" creationId="{5EA1FD30-E4CF-41FC-A0F8-178A5B7DC9C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1" creationId="{2EADEF45-4821-46B3-9CAC-5CB18736B4C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2" creationId="{0334EDC8-D2E8-4594-8EF7-7C2F913040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3" creationId="{CE531A08-7C24-4B04-95D2-86739C2AE5F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4" creationId="{33F5769D-5753-4EA9-A5EB-0C53CBB0C8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5" creationId="{AD152BD3-6699-4A87-AA02-F848D1165DC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6" creationId="{4EEC1964-5710-4FFE-B3EF-77A950D4808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7" creationId="{927B1EFE-09B6-46EB-8B9A-1C1F0FDC20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8" creationId="{ED50D397-C181-409A-B90D-0FC3112C4F0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49" creationId="{26A5002F-C060-4A6E-A4D1-DE7F575726A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0" creationId="{214B1407-975F-4FB6-BF10-D22CEE14967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1" creationId="{A57EC2C5-65E2-4470-900D-2BE1D8FE24A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2" creationId="{9C351968-9887-4E13-A967-785523606A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3" creationId="{FD1018ED-3959-49BA-99B0-81E94F47777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4" creationId="{915BBA31-5270-4E9B-AD48-A6878C4A1D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5" creationId="{26BF9A85-B98F-4FCF-8213-1F032D3AAE9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6" creationId="{BFC53C59-71FE-4E31-AEBC-D6F5C089E6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7" creationId="{51D82C6C-166C-4D5C-954D-4D19C211A5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8" creationId="{F9E1358E-C067-4FAC-826E-953EA1516C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59" creationId="{DD56245D-AB25-4308-80F5-4BCF74D0A4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0" creationId="{23352998-6C55-4BFA-93EF-A550E4FEECD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1" creationId="{121C85C1-5BE2-48C8-B251-03C789348C3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2" creationId="{0F0B7F9F-BD11-40D1-9A05-6D670992EF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3" creationId="{2AF373C8-9EF2-44B4-860E-73EF56E09F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4" creationId="{E3B92F30-1F5D-452E-9B21-F42C8364AD8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5" creationId="{6CF0D6F8-FA70-4E6F-96CB-2801E4F931F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6" creationId="{94D21354-F375-4738-A5C9-9400578FC3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7" creationId="{5090CE8F-DDF2-4511-936B-5C6B0D0C6F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8" creationId="{877A3A04-9144-4BEF-8092-E055E8C2EF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69" creationId="{3BFD7E6E-E7DD-4B37-BF18-F913EA09587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0" creationId="{F328E88F-6064-47EF-85C6-0C7BD60F3EE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1" creationId="{9D415D5E-02E9-4C13-957D-0CD65F07ACF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2" creationId="{83A4C3EE-AAE2-4684-8EAF-B1FB360200E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3" creationId="{CD2BC6C1-4ABE-4B7B-BA1E-3AAE3791F9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4" creationId="{27B3708B-B9AC-42FB-9992-E5111C6A77F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5" creationId="{07319E4E-0F29-44AA-B6AC-06A86AADEEC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6" creationId="{FAE2FBB2-D40E-4A8F-AF5A-72512F1AB40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7" creationId="{6CC5271F-977E-413C-982E-646E8341E4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8" creationId="{44EEBEAB-B6B8-4B5E-8FEA-5E8A3927378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79" creationId="{9CB50263-B625-4408-8222-175C5661F4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0" creationId="{2394E180-5F4A-420F-A686-73D668D3D6C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1" creationId="{2AACED27-FA1B-4655-8FF4-C0C1D9C11A3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2" creationId="{CB6AA97E-85E1-42CA-8794-5CC8BB49C4D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3" creationId="{C207BB38-51DC-4674-944D-E4C566158EF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4" creationId="{0270251C-9928-491B-B4E6-D1548B037E3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5" creationId="{96BF44FA-0C4A-41C6-AC8D-B068AC8496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6" creationId="{229B05CB-C69F-4F40-9606-44F32D33AFB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7" creationId="{807F50C2-8060-4195-9759-DA319396FD3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8" creationId="{A55F0680-46C3-4D16-9334-EA9A725DE88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89" creationId="{05D02EF2-3A22-4B5A-B7C0-FF33A16E8A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0" creationId="{6A6D37D9-A765-4F11-A40A-A5CC4B2AAB0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1" creationId="{442EB31F-C5FD-4263-8C31-E2C263B46BC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2" creationId="{D0648A9E-4E77-4BC3-A3C3-302BCDE78D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3" creationId="{987718CB-A41F-4E96-9C04-76EEAA5DF71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4" creationId="{348253BE-196F-43D9-A902-43D59989A1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5" creationId="{6A7F3C49-8C19-406D-961B-AA486D98BB7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6" creationId="{B950BBB6-0EA9-4E1B-9CE8-3E49BB8408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7" creationId="{F2D35DE4-E5CA-41A4-B82B-5B77B088524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8" creationId="{FBEE14BB-D008-4024-843F-BFB9BD8F834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799" creationId="{697A35C6-8D65-4B74-8D0B-715BA6D711B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0" creationId="{3239F455-56D1-41C5-90D7-D0DEFCC3F0F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1" creationId="{66556C5F-9D56-4E0A-97AC-8617CFFA951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2" creationId="{ED1EFF2B-877A-48A5-82F1-367E7DFFB61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3" creationId="{00E71E00-76BD-4AB8-9401-F0819FE0C1F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4" creationId="{9A505BA8-8D8B-45FA-A257-42C9B0141A9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5" creationId="{3A47D5E7-8A0E-4E4D-B071-5BF7821343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6" creationId="{89174516-178B-462B-BFD1-F687508411F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7" creationId="{8B966A87-AEAF-4947-A8A4-4C78A35C913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8" creationId="{4B62EA00-226D-43E6-B744-6780BE99E32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09" creationId="{47B1EC0E-F721-48DA-BA24-59BA55F31B5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0" creationId="{B2D6A9B6-84C8-44C4-BE27-C7E60E19D89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1" creationId="{9EE3C254-0DBF-4967-8AA2-21CB7C93E07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2" creationId="{087BDB6B-1441-4669-8AF2-7F664A76C39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3" creationId="{D470D3BA-F521-4016-818B-FFA70F7DEE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4" creationId="{5CB6F333-0E1D-4038-B47F-E0F75C9BA5A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5" creationId="{22E5C0F1-5BA7-4C03-BFE6-63DA62741F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6" creationId="{4746D1CF-3D96-4A39-A3E0-1EABDC53C48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7" creationId="{69E87E38-A1DE-42C8-B948-FEE9298D322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8" creationId="{CD7C2F4A-2A15-400F-90CF-1F8E9DF6C54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19" creationId="{D45DC5FE-EE03-40AD-8F34-12EF218A4FB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0" creationId="{6B1CF1DA-92DD-4308-850D-20A795D4BAA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1" creationId="{645F5BFD-6854-4EB8-9A52-3070C5C6355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2" creationId="{23630662-82CF-4B83-A0A9-1295E4142F1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3" creationId="{76A88E4F-C2EE-428D-852F-47BD443C189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4" creationId="{B1173217-D542-4F41-8FB6-604CB15543A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5" creationId="{AE8AB567-D5ED-4260-994D-0F4F455EEAC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6" creationId="{31FB12D7-6FBE-458F-AE6A-B4719FFEC3E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7" creationId="{D356040A-DB1D-44BB-9C7D-1636BE39368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8" creationId="{65D62866-2292-4ACB-A7CD-AF7B9F86D41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29" creationId="{424A12DF-D708-43DD-91C7-DEF5CA8666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0" creationId="{80DAF5F8-3031-493D-82DF-6170238CA76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1" creationId="{1B029CEE-B6BE-4D8F-A2EB-900F53DE699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2" creationId="{45EFDE66-86E6-432F-9CA0-03E94BFB4C4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3" creationId="{23AA529C-CA43-49FB-B0EA-7D3208FDBE0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4" creationId="{3AAE8AC4-F615-442B-B8FD-160AD69DFB6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5" creationId="{F24AF01E-0674-4D92-806E-1263481A059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6" creationId="{E926C9F0-A221-4FAD-97AB-494088C3AB8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7" creationId="{59209DBC-425B-4B5C-A862-B152DA2EFB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8" creationId="{C09A6DAA-FAC2-4B8F-9AD5-DDB976157D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39" creationId="{B10796C1-D1E6-4525-9EAE-979FE3435B0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0" creationId="{469F3474-B66B-4143-8EE7-B8F0C310B9A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1" creationId="{1FE2BE79-B671-4C3B-AAC7-1DD4C19894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2" creationId="{799D139C-966C-47DD-A4A4-2EB9293167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3" creationId="{15A32348-6290-40B5-9A37-A537A9941F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4" creationId="{18D8FD5B-E20E-4161-B2FB-2ABCF041C2D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5" creationId="{4BA2FB44-3201-4247-BBB4-5299E88C67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6" creationId="{CDC745BF-B103-4755-9F7D-159EC38EA8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7" creationId="{12F5B813-F56C-4EF3-A713-5A00FDE468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8" creationId="{18D88FDF-52C1-494D-B9AD-6441ACD1839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49" creationId="{8DC8F15D-B577-4539-A13D-108FEE944F1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0" creationId="{715723B6-3422-4BD2-AE84-BEFEE493CE7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1" creationId="{99BADC78-4EC1-40A4-AB9F-8EACCA0E895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2" creationId="{9911F134-59B9-4BA9-9FC7-B3E3AC11D45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3" creationId="{35A2D9D5-EC85-47E3-8440-FDA2EB5F6AF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4" creationId="{8B1E5E55-A3BC-4CE7-A6E2-AA51C1C207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5" creationId="{1883E3A3-5F6E-4046-AF25-168D72129A8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6" creationId="{70F62B65-AFA7-4F87-890A-7F6FD08A15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7" creationId="{142342BC-C921-4CF1-866A-80DD6A3F5E0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8" creationId="{68BC6712-90E3-4D8C-BAE0-7376B7D4A92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59" creationId="{C2436E82-1BCF-4C5B-8489-BACFDF41FDC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0" creationId="{2CC87BAE-9D57-4718-8E6B-636B0258B06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1" creationId="{46CAC54B-4449-4631-A1E0-E3DF66EFFE2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2" creationId="{62D5FD0F-F535-4E18-9F5F-959CE2B71CE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3" creationId="{D3DDA6F0-5A38-47BE-BA9C-1796D33F0BA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4" creationId="{F644EDF1-DB1D-472A-AAE2-81B2661EC2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5" creationId="{73CD53CC-7C3B-4A6D-A5AA-44A5FEA753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6" creationId="{2BBF0CDA-32C8-4F36-BB9E-575D08BBC9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7" creationId="{52D758BF-859F-42FF-851F-5FEE8064300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8" creationId="{80A1F9C3-02AC-49A3-AF8B-4AA572E6FE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69" creationId="{CBD36E07-4647-43C9-A40C-E7DBBA64681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0" creationId="{85C072F8-748D-40CF-B746-8EC0C94E653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1" creationId="{DD128FFD-BFFA-469B-983C-1D4D00A38C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2" creationId="{E9D2FE0C-2210-497A-A9D2-F553D058C81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3" creationId="{3A2F086A-67EB-4E85-95DD-0C7B47175F3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4" creationId="{4F731BEC-DD5E-43E5-9394-3120AF806C6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5" creationId="{8A58C668-04A8-4261-BF9B-0A32BB06468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6" creationId="{2C17D90F-AAF1-42A0-BA1C-C07C7FAE407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7" creationId="{8930A77D-F72A-42E0-8D49-B2E4EC9E8C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8" creationId="{0CDEC75E-FB1B-41CC-AE92-5799BDCAEC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79" creationId="{BFFBE74B-E5E7-433E-99BA-E3E1E53C466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0" creationId="{F0825ACA-8A1C-45C1-9557-0B31504CA4C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1" creationId="{22B8F7A3-1585-4347-A8AA-750228E22D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2" creationId="{48502B14-6755-49C2-A97C-ECB33D44F15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3" creationId="{5F88E090-0CB5-4C8A-9EC1-30EFDF249D6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4" creationId="{056EFAF7-7226-4359-B6BA-EDC4205F40D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5" creationId="{43C812BA-4A88-4756-8806-1C225BD24C9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6" creationId="{21C6F19C-06F7-4D92-8ED7-71307EEACD6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7" creationId="{EF96D5AA-16C1-42A5-B377-9A23F1713A0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8" creationId="{1A344C82-6CD2-4E67-95B9-DFDB84E00AD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89" creationId="{A02F68BC-3106-4CC4-82D9-3366FC9BE1C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0" creationId="{9D52943C-5925-4A71-9791-4959101E499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1" creationId="{8AA4D2D1-90E1-40C3-9972-9E69F60FCF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2" creationId="{568921E4-AF6A-45D4-BB4B-348FCA696C4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3" creationId="{1E37B11A-418C-489C-A843-A7D406932B6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4" creationId="{4DD60318-3EBD-4008-81B8-E02762D7F03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5" creationId="{BD903C01-8C3B-4961-8172-68451597AE3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6" creationId="{A38A0124-F778-45BA-A890-F9F36BC0BF9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7" creationId="{DD8E74D3-8EA4-45FE-8599-0152963A84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8" creationId="{393281FD-4E4A-4BFB-861E-9596A84CE6B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899" creationId="{80E8CFDE-4D4D-4F7C-87EC-D59CA518163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0" creationId="{14C551D6-D839-4901-9EDB-CCF3A05C497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1" creationId="{F76351FA-A0FB-4BBA-A3DD-6C40741A846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2" creationId="{4B9AEFE2-5945-4F18-A3D9-3B18DD31097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3" creationId="{35579C24-9BA6-4FFD-A3AE-8D2B0D2A744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4" creationId="{3CCD0E57-CBB2-4C8D-AD63-F0B640E0C1F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5" creationId="{355F016A-04B7-4ADB-B3EC-18D48C0D187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6" creationId="{652C4166-3478-4350-9187-D7DF852F836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7" creationId="{3F55F650-FD8B-41F6-B23A-EF98D7ED821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8" creationId="{7884A6AF-400D-4A78-88E1-AAA8F96D525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09" creationId="{DAC6518D-8CF9-4CE0-B513-AA90625DC94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0" creationId="{495434AD-480F-4846-8DA8-B5080593839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1" creationId="{4F381B38-9930-4CB6-A4C9-EE732B4F8B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2" creationId="{9387F954-8064-435B-A4DA-D35BCA52FB0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3" creationId="{DBCB0A5D-7735-499B-A383-24C321BEEA0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4" creationId="{BD91421B-0218-49B0-A5FD-E9DD190A495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5" creationId="{7D673535-2A90-4756-A9D3-94F7A21F7A4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6" creationId="{90665C4F-BB25-4440-B0EE-6A9105FF3E2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7" creationId="{CED77768-ADEC-4A67-B1F2-780E79CA984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8" creationId="{497AB124-2D92-4BA6-8BFB-23CCC8F1D7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19" creationId="{A87225A0-BF03-4316-8EFD-1CE30117646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0" creationId="{E2ECFDC7-D906-48F2-A117-AA7FAE2F84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1" creationId="{CACDC7EA-953B-4AD7-B092-5A3EACC893F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2" creationId="{2519E2A8-D0D1-426B-BDFA-D2DBDDAD5E3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3" creationId="{B61CCC93-4477-4F0E-BF84-E392D7D5D92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4" creationId="{475A5E5C-9848-4C43-80FF-7874852BEAE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5" creationId="{42866E8F-BA7C-4888-910F-783394D68FF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6" creationId="{69D453FF-8274-48BA-BD49-BF27E5A4136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7" creationId="{0B23E829-4D90-4D99-988D-DAF89F692B2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8" creationId="{6E2BA977-60EE-497E-AF46-1FBAD3DA43C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29" creationId="{5192CB84-7C18-436D-AAD7-341DD1679EE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0" creationId="{C2861F5F-D7BE-4616-BDF5-BF2F23C9029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1" creationId="{57508C3A-E916-4DB1-A3B3-9615FAEF761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2" creationId="{B3E077BA-5412-4E0C-A4D6-13DD795E4BC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3" creationId="{1C72B770-DDD2-474F-B11B-D2C797B2978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4" creationId="{18368441-C7B2-4514-948F-4236D586196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5" creationId="{F9B295AA-BAF7-4AEA-8936-D39019DB63E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6" creationId="{61840943-A080-4ED4-A1AF-D0FE35D90B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7" creationId="{0856BDCE-3CA7-4CF9-BB78-FC02F28772E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8" creationId="{196380C6-19E4-4201-BCA2-A001CC9A96A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39" creationId="{4A308F97-3B3F-4215-8A17-E031F2FF36C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0" creationId="{A9B6E5B8-15A3-40AF-85A4-C1482171DDD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1" creationId="{AEEF4DCA-53FC-4B86-A756-5C14DACEFAD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2" creationId="{7EA74A44-1D0C-4087-AF1F-638DC78B9E0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3" creationId="{019603B7-372D-4412-BBD1-52BF230D586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4" creationId="{FADA85B1-4E0E-46E0-AEFD-49225F745F3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5" creationId="{6690A0AC-B330-494A-8C9E-6FB938793D9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6" creationId="{8921B35F-1BE0-4CB8-8275-8974EA063AD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47" creationId="{C17CCA6E-49C5-421F-A931-7A7549DC305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0" creationId="{5F8A1596-8D1A-488D-BD12-60297FF9E86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1" creationId="{E961258D-F9FB-45F1-A48D-078CDCDF885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2" creationId="{4A63E52C-F2E6-443F-B806-FDC0BE7D76F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4" creationId="{22BE89DF-5F59-438B-A8F6-C1A7050BE513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5" creationId="{D0257E3B-FDE4-4820-ACA3-D18E6B8E0EA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6" creationId="{D95F9AF3-D541-4CD6-A7BC-F4430389985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7" creationId="{92DAFD7C-0F32-4DBD-8E91-539F2376179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8" creationId="{AA7BE4D4-56D9-4D5F-81C9-EAA588E9F7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59" creationId="{AFA400D1-AA8D-4238-BFA1-896CBD3FBB30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60" creationId="{9448BF67-8AFA-4B5F-B639-22782B33C44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61" creationId="{CD663A03-0592-49F1-A3A3-B05090878D8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62" creationId="{96012975-D1E1-46C8-8C00-A13717C5054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65" creationId="{2720FA70-9876-4F9D-AD03-55A1511F890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66" creationId="{609FA226-291C-43A3-A5A8-C75E62E7F65C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67" creationId="{40FAB385-54BA-40C1-9A35-AB2CC72FBCE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69" creationId="{23A14A23-16B2-4760-B640-FD6511614DD5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0" creationId="{4FE85AD9-220D-495B-9937-7CE94CC2C8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1" creationId="{9A5F198F-96AE-4C70-B1B7-7094E147B1B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2" creationId="{DE3E25C9-8BF4-427A-8B62-E58E0760FDC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3" creationId="{606401E7-98E9-43B8-8455-BE90CE3AC20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4" creationId="{E57DA5E0-7EC6-463A-A087-45BB8E2FC7A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5" creationId="{1A8FABA8-4EDA-40F5-9EC6-50AEDFC5266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6" creationId="{040A40BC-B57A-4D51-882E-52D7991B5D0D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7" creationId="{E5955894-A376-49A6-B94C-9640A2637D9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79" creationId="{C7357400-458D-4B66-868F-D0DC2CFA5721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0" creationId="{FC669836-9089-47A9-9A25-9846177E6A9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1" creationId="{7263927E-39D5-438C-9451-FFF111007EA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2" creationId="{1C8B982B-C06C-4E8C-B484-EE62908B5982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3" creationId="{E5BA47C0-8186-478B-9E09-0109C46B63B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4" creationId="{F7CBFB9F-36D3-4007-BAC7-8059F7E6174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5" creationId="{3DAFC7BA-7379-45DA-9366-916E8618BC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6" creationId="{3CCB7669-E6E2-4EC0-9DE3-570674FF1CB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7" creationId="{6AF35D4D-3C56-4384-BD1E-7E084AF4288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8" creationId="{04B6CEE4-5A83-43DA-9A04-14A7FAF280B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89" creationId="{4FD8863D-C456-4843-B1AD-A993747C093B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2" creationId="{009760FA-9699-4F4C-A471-865A901AB9D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3" creationId="{7E5D9052-FBB0-418F-AE37-C2F3417943A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4" creationId="{CF73EF2A-F564-4C67-972C-7887DE1BEC7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5" creationId="{31C4106B-EEB7-48A6-BFA9-AF05ECF5F7F6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6" creationId="{2F5C84BD-FD9D-424C-B3CE-9A8EF7A27F6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7" creationId="{FB4EAD0E-4E75-4921-A73C-ACC7538D658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8" creationId="{454513F3-43F8-42A1-8B45-3FC42556176A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1999" creationId="{2BDA7867-594E-48D5-85F3-404013AA7558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0" creationId="{C619CB38-8317-4FAD-BAEB-624C5DEEE509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1" creationId="{7E3907B2-3470-4780-B596-543C8F70BB8E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2" creationId="{321ADC15-499B-48D1-B768-3E90E2C88977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3" creationId="{BF81077B-7D35-43F7-B450-B7C552D63EF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4" creationId="{28A2AD0B-19F5-42A9-99D6-BE21E4AF48F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5" creationId="{A1C81E73-B569-401E-B93F-5072AE673F84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6" creationId="{095B0431-E9E0-4AAA-9128-5381476C0D3F}"/>
          </ac:spMkLst>
        </pc:spChg>
        <pc:spChg chg="mod">
          <ac:chgData name="Jeroen Werbrouck" userId="a5147282-b5b9-40c4-9d9b-0d2cd224ccc5" providerId="ADAL" clId="{408CD7B3-E319-4B5F-AA31-B331526143A8}" dt="2021-10-07T08:27:08.343" v="7170" actId="27803"/>
          <ac:spMkLst>
            <pc:docMk/>
            <pc:sldMk cId="1595311675" sldId="2208"/>
            <ac:spMk id="2007" creationId="{C0D743DF-816E-4C15-A9E4-D7F1EDCA20EF}"/>
          </ac:spMkLst>
        </pc:spChg>
        <pc:spChg chg="add mod">
          <ac:chgData name="Jeroen Werbrouck" userId="a5147282-b5b9-40c4-9d9b-0d2cd224ccc5" providerId="ADAL" clId="{408CD7B3-E319-4B5F-AA31-B331526143A8}" dt="2021-10-07T08:28:16.316" v="7193" actId="20577"/>
          <ac:spMkLst>
            <pc:docMk/>
            <pc:sldMk cId="1595311675" sldId="2208"/>
            <ac:spMk id="2010" creationId="{A8D47410-23DC-4B8D-A537-365C932A584D}"/>
          </ac:spMkLst>
        </pc:spChg>
        <pc:spChg chg="add mod">
          <ac:chgData name="Jeroen Werbrouck" userId="a5147282-b5b9-40c4-9d9b-0d2cd224ccc5" providerId="ADAL" clId="{408CD7B3-E319-4B5F-AA31-B331526143A8}" dt="2021-10-07T08:52:41.635" v="8144" actId="14100"/>
          <ac:spMkLst>
            <pc:docMk/>
            <pc:sldMk cId="1595311675" sldId="2208"/>
            <ac:spMk id="2011" creationId="{E230675F-C2C7-46EB-B2BA-26DF454035F6}"/>
          </ac:spMkLst>
        </pc:spChg>
        <pc:spChg chg="add mod">
          <ac:chgData name="Jeroen Werbrouck" userId="a5147282-b5b9-40c4-9d9b-0d2cd224ccc5" providerId="ADAL" clId="{408CD7B3-E319-4B5F-AA31-B331526143A8}" dt="2021-10-07T08:33:01.528" v="7568" actId="1038"/>
          <ac:spMkLst>
            <pc:docMk/>
            <pc:sldMk cId="1595311675" sldId="2208"/>
            <ac:spMk id="2012" creationId="{C9E44352-C580-4DFB-A92A-890AEF38AA90}"/>
          </ac:spMkLst>
        </pc:spChg>
        <pc:spChg chg="add mod">
          <ac:chgData name="Jeroen Werbrouck" userId="a5147282-b5b9-40c4-9d9b-0d2cd224ccc5" providerId="ADAL" clId="{408CD7B3-E319-4B5F-AA31-B331526143A8}" dt="2021-10-07T08:52:41.635" v="8144" actId="14100"/>
          <ac:spMkLst>
            <pc:docMk/>
            <pc:sldMk cId="1595311675" sldId="2208"/>
            <ac:spMk id="2013" creationId="{640DE424-AC4D-4FC8-A780-EEE9254E97E9}"/>
          </ac:spMkLst>
        </pc:spChg>
        <pc:grpChg chg="add del 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7" creationId="{0F1C8C3B-624C-441B-B879-180C11266C47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4" creationId="{1ABB4388-DB2B-4037-9727-7E7A0917EB03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2" creationId="{E6E42613-C84D-4ECD-AF0B-3EEAFFB60985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5" creationId="{16337D6C-D311-42D5-9C54-7891A907AE94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8" creationId="{7C35DB20-56D6-4B91-A124-54FD0E4C0BD0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41" creationId="{0E082A58-9039-48A6-A608-A08B08A4CE8D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44" creationId="{F839802C-02C5-4178-B4AD-F077BD293C62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47" creationId="{2470CC9D-80CC-4518-B3D6-D59EFDA6B625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76" creationId="{D08A237C-C182-41A8-8E45-CFCD2C36AB69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06" creationId="{92554C85-53A1-4661-8229-D83CB323F519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20" creationId="{234A5456-9D3B-4341-B1C9-6183D09601EC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35" creationId="{7CD9B0D0-924C-4603-834E-A1EE57DB661C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50" creationId="{99A17264-3CDF-413A-99F4-3800FDB68D02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65" creationId="{6BFD1E19-4473-4FB2-8417-CD3A9441FA9E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79" creationId="{FB7183CC-15F0-4285-9A8A-968EFC3484D0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2" creationId="{ADE50E92-D61D-4356-A9F3-6E0FF355040C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212" creationId="{59EAD00F-3B75-4079-BB09-E70E5CA17749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225" creationId="{D3AE9740-6698-4C76-91AF-41AC242B5A70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239" creationId="{A9817751-1FAD-4DEC-9DF9-85CDA38860F0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252" creationId="{6C85B235-F880-49D4-A157-44C604C26E1A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268" creationId="{8D30C6AD-274A-4376-9E16-AC5490B8D1E7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281" creationId="{C304BD05-3AEC-47D0-AEDE-AA3EF58460EE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299" creationId="{298DEE80-C491-44B2-B425-96D6DD54A625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16" creationId="{F338B831-CF36-4F3E-92F4-1895CE099BE1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33" creationId="{C615B507-03A2-4D74-AA0E-0FF88747F711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35" creationId="{73597A79-2254-4EBB-B0C8-DF5A2A374E88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51" creationId="{EFB4D034-2379-44E5-AC1F-0306CF0C7C36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53" creationId="{F51D9F3F-F007-4713-B23F-082810FAC5B6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69" creationId="{ADA79F2A-4A2E-442B-8A4E-6E506703C765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370" creationId="{B5CA0F99-55CF-4C2F-942D-1974467B2EAF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448" creationId="{2E241056-7148-4FE5-A977-173ACF5A97FD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158" creationId="{1F3B0315-9662-4F31-9124-FF2E11205F39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159" creationId="{1E1C9280-0AFE-4DA6-906C-989901D9BD2A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238" creationId="{FBA06594-2D9F-4A82-A8B5-2CC73B5CECCD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48" creationId="{8868FB91-F350-48E5-9A99-0B6C83B20BC4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49" creationId="{3721677B-43EE-48B7-9C37-2656B4E26535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53" creationId="{F8479F2D-C224-4CFF-AA29-E6E21AFFE88B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63" creationId="{FE003D3A-77F1-416A-83D8-995BB033BA4C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64" creationId="{75EAE3B4-784C-4811-A0F0-07079B282FB2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68" creationId="{093FF7D9-457F-4FBA-AE14-447ECDCE5145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78" creationId="{AEE54732-1A3F-4554-9E3A-5748E9EC660E}"/>
          </ac:grpSpMkLst>
        </pc:grpChg>
        <pc:grpChg chg="mod">
          <ac:chgData name="Jeroen Werbrouck" userId="a5147282-b5b9-40c4-9d9b-0d2cd224ccc5" providerId="ADAL" clId="{408CD7B3-E319-4B5F-AA31-B331526143A8}" dt="2021-10-07T08:27:08.343" v="7170" actId="27803"/>
          <ac:grpSpMkLst>
            <pc:docMk/>
            <pc:sldMk cId="1595311675" sldId="2208"/>
            <ac:grpSpMk id="1991" creationId="{E7A0A900-FDBB-4352-92E3-E3C23C832684}"/>
          </ac:grpSpMkLst>
        </pc:grpChg>
        <pc:picChg chg="add mod">
          <ac:chgData name="Jeroen Werbrouck" userId="a5147282-b5b9-40c4-9d9b-0d2cd224ccc5" providerId="ADAL" clId="{408CD7B3-E319-4B5F-AA31-B331526143A8}" dt="2021-10-07T08:26:06.108" v="7154" actId="14100"/>
          <ac:picMkLst>
            <pc:docMk/>
            <pc:sldMk cId="1595311675" sldId="2208"/>
            <ac:picMk id="4" creationId="{06B4C8B0-9532-455E-B4C3-EB1CAC9485BC}"/>
          </ac:picMkLst>
        </pc:picChg>
        <pc:picChg chg="add del mod">
          <ac:chgData name="Jeroen Werbrouck" userId="a5147282-b5b9-40c4-9d9b-0d2cd224ccc5" providerId="ADAL" clId="{408CD7B3-E319-4B5F-AA31-B331526143A8}" dt="2021-10-07T08:27:42.740" v="7171" actId="478"/>
          <ac:picMkLst>
            <pc:docMk/>
            <pc:sldMk cId="1595311675" sldId="2208"/>
            <ac:picMk id="5" creationId="{4B02DB27-09CA-4A26-AB1B-07D9BFFF3A52}"/>
          </ac:picMkLst>
        </pc:picChg>
        <pc:picChg chg="mod">
          <ac:chgData name="Jeroen Werbrouck" userId="a5147282-b5b9-40c4-9d9b-0d2cd224ccc5" providerId="ADAL" clId="{408CD7B3-E319-4B5F-AA31-B331526143A8}" dt="2021-10-07T08:27:08.343" v="7170" actId="27803"/>
          <ac:picMkLst>
            <pc:docMk/>
            <pc:sldMk cId="1595311675" sldId="2208"/>
            <ac:picMk id="1990" creationId="{50FD17CD-F7E9-4A63-801D-018E628406D2}"/>
          </ac:picMkLst>
        </pc:picChg>
        <pc:picChg chg="add mod">
          <ac:chgData name="Jeroen Werbrouck" userId="a5147282-b5b9-40c4-9d9b-0d2cd224ccc5" providerId="ADAL" clId="{408CD7B3-E319-4B5F-AA31-B331526143A8}" dt="2021-10-07T08:28:04.689" v="7177" actId="1076"/>
          <ac:picMkLst>
            <pc:docMk/>
            <pc:sldMk cId="1595311675" sldId="2208"/>
            <ac:picMk id="2009" creationId="{0F072A72-316C-499C-BB6B-99C303233674}"/>
          </ac:picMkLst>
        </pc:picChg>
      </pc:sldChg>
      <pc:sldChg chg="new add del">
        <pc:chgData name="Jeroen Werbrouck" userId="a5147282-b5b9-40c4-9d9b-0d2cd224ccc5" providerId="ADAL" clId="{408CD7B3-E319-4B5F-AA31-B331526143A8}" dt="2021-10-07T08:13:09.715" v="6517" actId="680"/>
        <pc:sldMkLst>
          <pc:docMk/>
          <pc:sldMk cId="917252379" sldId="2209"/>
        </pc:sldMkLst>
      </pc:sldChg>
      <pc:sldChg chg="new del">
        <pc:chgData name="Jeroen Werbrouck" userId="a5147282-b5b9-40c4-9d9b-0d2cd224ccc5" providerId="ADAL" clId="{408CD7B3-E319-4B5F-AA31-B331526143A8}" dt="2021-10-07T08:29:29.859" v="7235" actId="680"/>
        <pc:sldMkLst>
          <pc:docMk/>
          <pc:sldMk cId="1508724048" sldId="2209"/>
        </pc:sldMkLst>
      </pc:sldChg>
      <pc:sldChg chg="addSp delSp modSp add mod modAnim">
        <pc:chgData name="Jeroen Werbrouck" userId="a5147282-b5b9-40c4-9d9b-0d2cd224ccc5" providerId="ADAL" clId="{408CD7B3-E319-4B5F-AA31-B331526143A8}" dt="2021-10-07T09:02:54.589" v="8654" actId="1076"/>
        <pc:sldMkLst>
          <pc:docMk/>
          <pc:sldMk cId="2338353952" sldId="2209"/>
        </pc:sldMkLst>
        <pc:spChg chg="mod">
          <ac:chgData name="Jeroen Werbrouck" userId="a5147282-b5b9-40c4-9d9b-0d2cd224ccc5" providerId="ADAL" clId="{408CD7B3-E319-4B5F-AA31-B331526143A8}" dt="2021-10-07T08:59:24.177" v="8636" actId="20577"/>
          <ac:spMkLst>
            <pc:docMk/>
            <pc:sldMk cId="2338353952" sldId="2209"/>
            <ac:spMk id="3" creationId="{10ED9B23-8C71-4206-9D7E-C232B75FE564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81" creationId="{7ACC1279-868D-4C1F-B2AC-513D1AB43FF8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85" creationId="{7E8DDDDE-2AD5-48FA-9F97-499862639E5E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88" creationId="{18C0E855-5AFE-4571-97E2-66126F6DA2EA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89" creationId="{29CB94EA-E529-4FC7-A21D-B59C6995F706}"/>
          </ac:spMkLst>
        </pc:spChg>
        <pc:spChg chg="mod">
          <ac:chgData name="Jeroen Werbrouck" userId="a5147282-b5b9-40c4-9d9b-0d2cd224ccc5" providerId="ADAL" clId="{408CD7B3-E319-4B5F-AA31-B331526143A8}" dt="2021-10-07T09:02:54.589" v="8654" actId="1076"/>
          <ac:spMkLst>
            <pc:docMk/>
            <pc:sldMk cId="2338353952" sldId="2209"/>
            <ac:spMk id="92" creationId="{8D824BD5-CBD9-4E9F-B2F0-520A18788A28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94" creationId="{E9316420-238F-4FDE-B0C5-1E754A88AD25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95" creationId="{EEE03DE4-5F8D-436E-8062-F0E7FB05BCF2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96" creationId="{E20D358F-921E-4099-9812-A93982941ED7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98" creationId="{8C02206D-BADE-4E21-B3F0-86F2A7121AF7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07" creationId="{28207074-A8B6-4FE7-8A3A-4AB8A456550E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15" creationId="{7659FA1F-4CFD-4DD5-8F00-307B1248818C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17" creationId="{1512734E-29DA-413F-948D-49F9D963C5A4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18" creationId="{7902F1A0-7C44-45F1-B4F1-300E36B1C90E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25" creationId="{5FF0FB73-E25A-44F5-8EB9-4A1B2C5C0711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27" creationId="{19F59F84-1D7E-461E-BB9E-D670C886F031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36" creationId="{6A1C3F36-94D2-4EFF-AB2D-09DD9908DAFA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40" creationId="{ED594FFC-3BF4-47F7-ABD3-00AAE7F5CCDD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49" creationId="{033E6B37-3AD1-4BD0-8CFB-81474DFC8299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51" creationId="{B67F3704-913F-46F8-969D-E9D28AF94E6A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54" creationId="{8E6ACC30-3B3D-4EF4-9CC6-4403A710107A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58" creationId="{1BD51B0B-C600-4897-B41F-94F5C903DBAC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59" creationId="{E6C44DDC-204A-46A2-99E9-002BF08D1C6A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60" creationId="{1B6C19B0-15B5-4BC2-BE3B-FF17D52417AB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65" creationId="{B14559EC-2AE8-4779-B6D8-163CD623398F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68" creationId="{0802ECC2-3B81-4AAC-B95E-BE5E0EA72160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70" creationId="{8F65D718-23B0-449E-91F3-EF0406F3AD6E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71" creationId="{71083EB6-805C-4365-85D5-85808C2C14B7}"/>
          </ac:spMkLst>
        </pc:spChg>
        <pc:spChg chg="mod">
          <ac:chgData name="Jeroen Werbrouck" userId="a5147282-b5b9-40c4-9d9b-0d2cd224ccc5" providerId="ADAL" clId="{408CD7B3-E319-4B5F-AA31-B331526143A8}" dt="2021-10-07T08:50:54.717" v="8094" actId="1038"/>
          <ac:spMkLst>
            <pc:docMk/>
            <pc:sldMk cId="2338353952" sldId="2209"/>
            <ac:spMk id="175" creationId="{C33B9693-51AA-4F0A-94BB-DB11586AE596}"/>
          </ac:spMkLst>
        </pc:spChg>
        <pc:spChg chg="add mod">
          <ac:chgData name="Jeroen Werbrouck" userId="a5147282-b5b9-40c4-9d9b-0d2cd224ccc5" providerId="ADAL" clId="{408CD7B3-E319-4B5F-AA31-B331526143A8}" dt="2021-10-07T09:02:33.914" v="8649" actId="113"/>
          <ac:spMkLst>
            <pc:docMk/>
            <pc:sldMk cId="2338353952" sldId="2209"/>
            <ac:spMk id="182" creationId="{F76F7229-2398-4782-8A6A-0F98B09FEFAE}"/>
          </ac:spMkLst>
        </pc:spChg>
        <pc:grpChg chg="del">
          <ac:chgData name="Jeroen Werbrouck" userId="a5147282-b5b9-40c4-9d9b-0d2cd224ccc5" providerId="ADAL" clId="{408CD7B3-E319-4B5F-AA31-B331526143A8}" dt="2021-10-07T08:49:40.009" v="8074" actId="478"/>
          <ac:grpSpMkLst>
            <pc:docMk/>
            <pc:sldMk cId="2338353952" sldId="2209"/>
            <ac:grpSpMk id="14" creationId="{A1D4EFF1-5EBE-467E-B8CB-87E0D2711775}"/>
          </ac:grpSpMkLst>
        </pc:grpChg>
        <pc:grpChg chg="add 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73" creationId="{16247417-DC49-41C3-ADB8-DE939743AC54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74" creationId="{0A2F7CFE-7B6D-4FAD-B96B-B935CEC7A218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79" creationId="{C7FC1B45-BF19-4E85-9059-315FA9EDF5DC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03" creationId="{68D3269D-6A81-4212-9A76-6F9B08CF4FEC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05" creationId="{ECACEF89-A6B8-42DA-9F7E-9374E7288799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08" creationId="{4EE92E43-FFFA-4688-ABF8-F5DC639BB3A3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11" creationId="{3061A963-E52C-4DEA-9C15-7996FD911089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21" creationId="{4C1538BA-17CA-4EF1-A217-3F98D3073678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23" creationId="{E7EA503F-FC58-4628-AC56-1B49D4964C02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24" creationId="{78C187AE-29C8-412E-B799-A5E3D081EB97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42" creationId="{9345B8A2-63A6-4F3A-9C2A-FAD7A6724B5E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43" creationId="{E2AA4AF1-F19A-4390-9CC1-882256808A8B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44" creationId="{3C4C9603-571F-4AA7-B192-42300FA52A2F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56" creationId="{AC8A97E5-7C6C-4A26-B3B6-06EE032766F5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62" creationId="{72AFB759-8C0D-4144-B2C4-D020D9B69D1B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63" creationId="{31E184F2-B2CD-44DE-B04C-9EB3C50101BD}"/>
          </ac:grpSpMkLst>
        </pc:grpChg>
        <pc:grpChg chg="mod">
          <ac:chgData name="Jeroen Werbrouck" userId="a5147282-b5b9-40c4-9d9b-0d2cd224ccc5" providerId="ADAL" clId="{408CD7B3-E319-4B5F-AA31-B331526143A8}" dt="2021-10-07T08:50:54.717" v="8094" actId="1038"/>
          <ac:grpSpMkLst>
            <pc:docMk/>
            <pc:sldMk cId="2338353952" sldId="2209"/>
            <ac:grpSpMk id="164" creationId="{44BE1C0E-DE0A-40C0-93DC-20565CAAB6D4}"/>
          </ac:grpSpMkLst>
        </pc:grp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30" creationId="{C4DFB631-6ACA-4209-ABE7-74AEFF77195E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31" creationId="{5645C2FD-0EB8-43F9-9DA9-0DDF63DBE524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41" creationId="{EF601CCD-6920-4244-95B6-20A58F9E7ACF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45" creationId="{0FDC4D05-9B39-432F-ABB6-58AF592B5A8A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46" creationId="{463388C7-BA0E-4B45-9887-15B274BEDB3A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47" creationId="{86BD341A-2865-4562-8CD1-FBC69524CE0E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48" creationId="{A2189910-1EC2-43F7-9CE1-E226C23B3179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50" creationId="{E07C4DD0-0706-49B1-8751-9647435F6B07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52" creationId="{A7B97D28-8555-4D08-A1D0-68011A2C1D82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53" creationId="{14B85CC6-2B1D-4F7E-BE32-98C97435245A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55" creationId="{B58C76BD-7799-4AB0-985D-2260DFBC196F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57" creationId="{C8F68438-8396-4B38-9704-41923401A06B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61" creationId="{A4566B88-AA7F-473B-8C73-EB3DBA47BFDB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66" creationId="{BF59A622-C3B7-46B7-A785-C16805DB94AE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67" creationId="{2DDA481A-69D1-42FB-A3AF-7032879CC6BA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69" creationId="{0236B46D-8EA4-4102-99EF-5080B06FEF4A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72" creationId="{F3301379-B507-4F5C-8F49-C4B2AA9C4B83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73" creationId="{B8DEFBCF-E29E-47F2-8EAA-1A0F177F0A06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74" creationId="{5944CCAB-A2F4-4AC0-AAAE-3D433DBB57AE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76" creationId="{7DFA51C6-8925-4569-99FE-49D9BE83A377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79" creationId="{508288D3-4DB7-4B85-BA76-12A3005F277D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80" creationId="{6FB05B59-F379-4F8E-8273-FEBCC7328C7B}"/>
          </ac:picMkLst>
        </pc:picChg>
        <pc:picChg chg="mod">
          <ac:chgData name="Jeroen Werbrouck" userId="a5147282-b5b9-40c4-9d9b-0d2cd224ccc5" providerId="ADAL" clId="{408CD7B3-E319-4B5F-AA31-B331526143A8}" dt="2021-10-07T08:50:54.717" v="8094" actId="1038"/>
          <ac:picMkLst>
            <pc:docMk/>
            <pc:sldMk cId="2338353952" sldId="2209"/>
            <ac:picMk id="181" creationId="{AEA6B404-CC5F-415B-A206-6618DAC486C7}"/>
          </ac:picMkLst>
        </pc:picChg>
        <pc:cxnChg chg="mod">
          <ac:chgData name="Jeroen Werbrouck" userId="a5147282-b5b9-40c4-9d9b-0d2cd224ccc5" providerId="ADAL" clId="{408CD7B3-E319-4B5F-AA31-B331526143A8}" dt="2021-10-07T08:50:54.717" v="8094" actId="1038"/>
          <ac:cxnSpMkLst>
            <pc:docMk/>
            <pc:sldMk cId="2338353952" sldId="2209"/>
            <ac:cxnSpMk id="177" creationId="{C6F909D1-2B69-403F-9CF8-91707C36D004}"/>
          </ac:cxnSpMkLst>
        </pc:cxnChg>
        <pc:cxnChg chg="mod">
          <ac:chgData name="Jeroen Werbrouck" userId="a5147282-b5b9-40c4-9d9b-0d2cd224ccc5" providerId="ADAL" clId="{408CD7B3-E319-4B5F-AA31-B331526143A8}" dt="2021-10-07T08:50:54.717" v="8094" actId="1038"/>
          <ac:cxnSpMkLst>
            <pc:docMk/>
            <pc:sldMk cId="2338353952" sldId="2209"/>
            <ac:cxnSpMk id="178" creationId="{7C0B0E13-E52A-4311-B6C5-A08D02E5F997}"/>
          </ac:cxnSpMkLst>
        </pc:cxnChg>
      </pc:sldChg>
      <pc:sldChg chg="modSp new del mod">
        <pc:chgData name="Jeroen Werbrouck" userId="a5147282-b5b9-40c4-9d9b-0d2cd224ccc5" providerId="ADAL" clId="{408CD7B3-E319-4B5F-AA31-B331526143A8}" dt="2021-10-07T08:12:18.634" v="6502" actId="680"/>
        <pc:sldMkLst>
          <pc:docMk/>
          <pc:sldMk cId="2514420664" sldId="2209"/>
        </pc:sldMkLst>
        <pc:spChg chg="mod">
          <ac:chgData name="Jeroen Werbrouck" userId="a5147282-b5b9-40c4-9d9b-0d2cd224ccc5" providerId="ADAL" clId="{408CD7B3-E319-4B5F-AA31-B331526143A8}" dt="2021-10-07T08:12:18.331" v="6501" actId="12"/>
          <ac:spMkLst>
            <pc:docMk/>
            <pc:sldMk cId="2514420664" sldId="2209"/>
            <ac:spMk id="3" creationId="{867DC3B9-9101-4827-991B-37A8AB94EA2F}"/>
          </ac:spMkLst>
        </pc:spChg>
      </pc:sldChg>
      <pc:sldChg chg="modSp new del mod">
        <pc:chgData name="Jeroen Werbrouck" userId="a5147282-b5b9-40c4-9d9b-0d2cd224ccc5" providerId="ADAL" clId="{408CD7B3-E319-4B5F-AA31-B331526143A8}" dt="2021-10-07T08:37:34.802" v="7856" actId="47"/>
        <pc:sldMkLst>
          <pc:docMk/>
          <pc:sldMk cId="3322839146" sldId="2209"/>
        </pc:sldMkLst>
        <pc:spChg chg="mod">
          <ac:chgData name="Jeroen Werbrouck" userId="a5147282-b5b9-40c4-9d9b-0d2cd224ccc5" providerId="ADAL" clId="{408CD7B3-E319-4B5F-AA31-B331526143A8}" dt="2021-10-07T08:30:05.240" v="7304" actId="20577"/>
          <ac:spMkLst>
            <pc:docMk/>
            <pc:sldMk cId="3322839146" sldId="2209"/>
            <ac:spMk id="2" creationId="{9A189EC7-17C3-47D9-9B47-31835042456F}"/>
          </ac:spMkLst>
        </pc:spChg>
        <pc:spChg chg="mod">
          <ac:chgData name="Jeroen Werbrouck" userId="a5147282-b5b9-40c4-9d9b-0d2cd224ccc5" providerId="ADAL" clId="{408CD7B3-E319-4B5F-AA31-B331526143A8}" dt="2021-10-07T08:36:38.536" v="7833" actId="20577"/>
          <ac:spMkLst>
            <pc:docMk/>
            <pc:sldMk cId="3322839146" sldId="2209"/>
            <ac:spMk id="3" creationId="{A7342213-EACB-4D9A-A281-F446B78B4DFC}"/>
          </ac:spMkLst>
        </pc:spChg>
      </pc:sldChg>
      <pc:sldChg chg="new">
        <pc:chgData name="Jeroen Werbrouck" userId="a5147282-b5b9-40c4-9d9b-0d2cd224ccc5" providerId="ADAL" clId="{408CD7B3-E319-4B5F-AA31-B331526143A8}" dt="2021-10-07T09:00:59.097" v="8648" actId="680"/>
        <pc:sldMkLst>
          <pc:docMk/>
          <pc:sldMk cId="76768944" sldId="2210"/>
        </pc:sldMkLst>
      </pc:sldChg>
      <pc:sldChg chg="new del">
        <pc:chgData name="Jeroen Werbrouck" userId="a5147282-b5b9-40c4-9d9b-0d2cd224ccc5" providerId="ADAL" clId="{408CD7B3-E319-4B5F-AA31-B331526143A8}" dt="2021-10-07T08:29:29.184" v="7234" actId="680"/>
        <pc:sldMkLst>
          <pc:docMk/>
          <pc:sldMk cId="899233689" sldId="2210"/>
        </pc:sldMkLst>
      </pc:sldChg>
      <pc:sldMasterChg chg="addSp delSp modSp mod modSldLayout">
        <pc:chgData name="Jeroen Werbrouck" userId="a5147282-b5b9-40c4-9d9b-0d2cd224ccc5" providerId="ADAL" clId="{408CD7B3-E319-4B5F-AA31-B331526143A8}" dt="2021-10-07T08:14:29.391" v="6548" actId="6549"/>
        <pc:sldMasterMkLst>
          <pc:docMk/>
          <pc:sldMasterMk cId="1358332824" sldId="2147483697"/>
        </pc:sldMasterMkLst>
        <pc:spChg chg="add del">
          <ac:chgData name="Jeroen Werbrouck" userId="a5147282-b5b9-40c4-9d9b-0d2cd224ccc5" providerId="ADAL" clId="{408CD7B3-E319-4B5F-AA31-B331526143A8}" dt="2021-10-05T07:49:51.922" v="23" actId="478"/>
          <ac:spMkLst>
            <pc:docMk/>
            <pc:sldMasterMk cId="1358332824" sldId="2147483697"/>
            <ac:spMk id="2" creationId="{50951C77-402B-D142-87F0-A84267BD10F5}"/>
          </ac:spMkLst>
        </pc:spChg>
        <pc:spChg chg="add del mod">
          <ac:chgData name="Jeroen Werbrouck" userId="a5147282-b5b9-40c4-9d9b-0d2cd224ccc5" providerId="ADAL" clId="{408CD7B3-E319-4B5F-AA31-B331526143A8}" dt="2021-10-05T07:48:47.268" v="11" actId="478"/>
          <ac:spMkLst>
            <pc:docMk/>
            <pc:sldMasterMk cId="1358332824" sldId="2147483697"/>
            <ac:spMk id="9" creationId="{B2BB5D8E-B1CE-C642-AA27-99ABCD189F48}"/>
          </ac:spMkLst>
        </pc:spChg>
        <pc:spChg chg="add del mod">
          <ac:chgData name="Jeroen Werbrouck" userId="a5147282-b5b9-40c4-9d9b-0d2cd224ccc5" providerId="ADAL" clId="{408CD7B3-E319-4B5F-AA31-B331526143A8}" dt="2021-10-05T13:53:06.225" v="6066" actId="1037"/>
          <ac:spMkLst>
            <pc:docMk/>
            <pc:sldMasterMk cId="1358332824" sldId="2147483697"/>
            <ac:spMk id="12" creationId="{F88029C4-F723-AD4C-B2DF-5BDF557DC936}"/>
          </ac:spMkLst>
        </pc:spChg>
        <pc:picChg chg="mod">
          <ac:chgData name="Jeroen Werbrouck" userId="a5147282-b5b9-40c4-9d9b-0d2cd224ccc5" providerId="ADAL" clId="{408CD7B3-E319-4B5F-AA31-B331526143A8}" dt="2021-10-05T07:50:49.032" v="90" actId="1038"/>
          <ac:picMkLst>
            <pc:docMk/>
            <pc:sldMasterMk cId="1358332824" sldId="2147483697"/>
            <ac:picMk id="7" creationId="{7DFEDC9F-4BB4-4876-925C-91F430D0BD46}"/>
          </ac:picMkLst>
        </pc:picChg>
        <pc:picChg chg="mod">
          <ac:chgData name="Jeroen Werbrouck" userId="a5147282-b5b9-40c4-9d9b-0d2cd224ccc5" providerId="ADAL" clId="{408CD7B3-E319-4B5F-AA31-B331526143A8}" dt="2021-10-05T07:50:49.032" v="90" actId="1038"/>
          <ac:picMkLst>
            <pc:docMk/>
            <pc:sldMasterMk cId="1358332824" sldId="2147483697"/>
            <ac:picMk id="8" creationId="{CAB20DAA-2ED1-4152-B2E7-E08390E1DE9E}"/>
          </ac:picMkLst>
        </pc:picChg>
        <pc:picChg chg="del mod">
          <ac:chgData name="Jeroen Werbrouck" userId="a5147282-b5b9-40c4-9d9b-0d2cd224ccc5" providerId="ADAL" clId="{408CD7B3-E319-4B5F-AA31-B331526143A8}" dt="2021-10-05T07:50:44.199" v="48" actId="478"/>
          <ac:picMkLst>
            <pc:docMk/>
            <pc:sldMasterMk cId="1358332824" sldId="2147483697"/>
            <ac:picMk id="11" creationId="{58881660-77AB-AD43-ADBC-3C68B8B6DB05}"/>
          </ac:picMkLst>
        </pc:picChg>
        <pc:picChg chg="mod">
          <ac:chgData name="Jeroen Werbrouck" userId="a5147282-b5b9-40c4-9d9b-0d2cd224ccc5" providerId="ADAL" clId="{408CD7B3-E319-4B5F-AA31-B331526143A8}" dt="2021-10-05T07:50:49.032" v="90" actId="1038"/>
          <ac:picMkLst>
            <pc:docMk/>
            <pc:sldMasterMk cId="1358332824" sldId="2147483697"/>
            <ac:picMk id="13" creationId="{255F4F7B-FD95-4FA0-AA08-124A24ED3DDE}"/>
          </ac:picMkLst>
        </pc:picChg>
        <pc:sldLayoutChg chg="addSp delSp modSp mod">
          <pc:chgData name="Jeroen Werbrouck" userId="a5147282-b5b9-40c4-9d9b-0d2cd224ccc5" providerId="ADAL" clId="{408CD7B3-E319-4B5F-AA31-B331526143A8}" dt="2021-10-07T08:14:29.391" v="6548" actId="6549"/>
          <pc:sldLayoutMkLst>
            <pc:docMk/>
            <pc:sldMasterMk cId="1358332824" sldId="2147483697"/>
            <pc:sldLayoutMk cId="3364539074" sldId="2147483701"/>
          </pc:sldLayoutMkLst>
          <pc:spChg chg="add mod">
            <ac:chgData name="Jeroen Werbrouck" userId="a5147282-b5b9-40c4-9d9b-0d2cd224ccc5" providerId="ADAL" clId="{408CD7B3-E319-4B5F-AA31-B331526143A8}" dt="2021-10-05T07:48:48.840" v="12"/>
            <ac:spMkLst>
              <pc:docMk/>
              <pc:sldMasterMk cId="1358332824" sldId="2147483697"/>
              <pc:sldLayoutMk cId="3364539074" sldId="2147483701"/>
              <ac:spMk id="4" creationId="{2AC5FD21-9E97-409C-ADD1-7C133C073DA7}"/>
            </ac:spMkLst>
          </pc:spChg>
          <pc:spChg chg="add del mod">
            <ac:chgData name="Jeroen Werbrouck" userId="a5147282-b5b9-40c4-9d9b-0d2cd224ccc5" providerId="ADAL" clId="{408CD7B3-E319-4B5F-AA31-B331526143A8}" dt="2021-10-07T08:14:29.391" v="6548" actId="6549"/>
            <ac:spMkLst>
              <pc:docMk/>
              <pc:sldMasterMk cId="1358332824" sldId="2147483697"/>
              <pc:sldLayoutMk cId="3364539074" sldId="2147483701"/>
              <ac:spMk id="5" creationId="{DD84AFA2-8515-4E91-95F4-EDBF5769DDC4}"/>
            </ac:spMkLst>
          </pc:spChg>
          <pc:spChg chg="add del">
            <ac:chgData name="Jeroen Werbrouck" userId="a5147282-b5b9-40c4-9d9b-0d2cd224ccc5" providerId="ADAL" clId="{408CD7B3-E319-4B5F-AA31-B331526143A8}" dt="2021-10-07T08:13:08.049" v="6513" actId="478"/>
            <ac:spMkLst>
              <pc:docMk/>
              <pc:sldMasterMk cId="1358332824" sldId="2147483697"/>
              <pc:sldLayoutMk cId="3364539074" sldId="2147483701"/>
              <ac:spMk id="6" creationId="{B72BEB1B-92E9-6649-AF22-CCA7D0628A14}"/>
            </ac:spMkLst>
          </pc:spChg>
        </pc:sldLayoutChg>
        <pc:sldLayoutChg chg="addSp modSp">
          <pc:chgData name="Jeroen Werbrouck" userId="a5147282-b5b9-40c4-9d9b-0d2cd224ccc5" providerId="ADAL" clId="{408CD7B3-E319-4B5F-AA31-B331526143A8}" dt="2021-10-05T07:48:50.080" v="13"/>
          <pc:sldLayoutMkLst>
            <pc:docMk/>
            <pc:sldMasterMk cId="1358332824" sldId="2147483697"/>
            <pc:sldLayoutMk cId="2858163341" sldId="2147483702"/>
          </pc:sldLayoutMkLst>
          <pc:spChg chg="add mod">
            <ac:chgData name="Jeroen Werbrouck" userId="a5147282-b5b9-40c4-9d9b-0d2cd224ccc5" providerId="ADAL" clId="{408CD7B3-E319-4B5F-AA31-B331526143A8}" dt="2021-10-05T07:48:50.080" v="13"/>
            <ac:spMkLst>
              <pc:docMk/>
              <pc:sldMasterMk cId="1358332824" sldId="2147483697"/>
              <pc:sldLayoutMk cId="2858163341" sldId="2147483702"/>
              <ac:spMk id="4" creationId="{6D3F9D00-D31B-413A-BF13-5FAF90C7DD9C}"/>
            </ac:spMkLst>
          </pc:spChg>
        </pc:sldLayoutChg>
        <pc:sldLayoutChg chg="delSp modSp mod">
          <pc:chgData name="Jeroen Werbrouck" userId="a5147282-b5b9-40c4-9d9b-0d2cd224ccc5" providerId="ADAL" clId="{408CD7B3-E319-4B5F-AA31-B331526143A8}" dt="2021-10-05T07:49:07.616" v="15" actId="478"/>
          <pc:sldLayoutMkLst>
            <pc:docMk/>
            <pc:sldMasterMk cId="1358332824" sldId="2147483697"/>
            <pc:sldLayoutMk cId="1873326348" sldId="2147483706"/>
          </pc:sldLayoutMkLst>
          <pc:spChg chg="del mod">
            <ac:chgData name="Jeroen Werbrouck" userId="a5147282-b5b9-40c4-9d9b-0d2cd224ccc5" providerId="ADAL" clId="{408CD7B3-E319-4B5F-AA31-B331526143A8}" dt="2021-10-05T07:49:07.616" v="15" actId="478"/>
            <ac:spMkLst>
              <pc:docMk/>
              <pc:sldMasterMk cId="1358332824" sldId="2147483697"/>
              <pc:sldLayoutMk cId="1873326348" sldId="2147483706"/>
              <ac:spMk id="4" creationId="{2AC5FD21-9E97-409C-ADD1-7C133C073DA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659" cy="495169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3"/>
            <a:ext cx="2945659" cy="495169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F3F7FABF-B9FF-4167-B195-DBD6F248C3E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9082"/>
            <a:ext cx="2945659" cy="495169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9082"/>
            <a:ext cx="2945659" cy="495169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8DB39769-C074-4B0D-B1B8-4ED6B36F2E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81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8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6A211773-1947-4A62-BD48-6278DE622F5D}" type="datetimeFigureOut">
              <a:rPr lang="en-GB" smtClean="0"/>
              <a:pPr/>
              <a:t>11/10/2021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7"/>
            <a:ext cx="5438140" cy="3887986"/>
          </a:xfrm>
          <a:prstGeom prst="rect">
            <a:avLst/>
          </a:prstGeom>
        </p:spPr>
        <p:txBody>
          <a:bodyPr vert="horz" lIns="90718" tIns="45359" rIns="90718" bIns="453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7"/>
            <a:ext cx="2945659" cy="495426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7"/>
            <a:ext cx="2945659" cy="495426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670BD4E0-92CF-4E05-BB3C-E6CEFB5E893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659" cy="495169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3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BD4E0-92CF-4E05-BB3C-E6CEFB5E893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26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BD4E0-92CF-4E05-BB3C-E6CEFB5E893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66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Data </a:t>
            </a:r>
            <a:r>
              <a:rPr lang="nl-BE" dirty="0" err="1"/>
              <a:t>wiring</a:t>
            </a:r>
            <a:r>
              <a:rPr lang="nl-BE" dirty="0"/>
              <a:t>: RDF</a:t>
            </a:r>
          </a:p>
          <a:p>
            <a:r>
              <a:rPr lang="nl-BE" dirty="0"/>
              <a:t>Data content: </a:t>
            </a:r>
            <a:r>
              <a:rPr lang="nl-BE" dirty="0" err="1"/>
              <a:t>heterogeneous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BD4E0-92CF-4E05-BB3C-E6CEFB5E893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62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How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securely</a:t>
            </a:r>
            <a:r>
              <a:rPr lang="nl-BE" baseline="0" dirty="0" smtClean="0"/>
              <a:t> store access-</a:t>
            </a:r>
            <a:r>
              <a:rPr lang="nl-BE" baseline="0" dirty="0" err="1" smtClean="0"/>
              <a:t>restricted</a:t>
            </a:r>
            <a:r>
              <a:rPr lang="nl-BE" baseline="0" dirty="0" smtClean="0"/>
              <a:t> data?</a:t>
            </a:r>
          </a:p>
          <a:p>
            <a:r>
              <a:rPr lang="nl-BE" baseline="0" dirty="0" smtClean="0"/>
              <a:t>How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connect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heterogeneous</a:t>
            </a:r>
            <a:r>
              <a:rPr lang="nl-BE" baseline="0" dirty="0" smtClean="0"/>
              <a:t> data in a </a:t>
            </a:r>
            <a:r>
              <a:rPr lang="nl-BE" baseline="0" dirty="0" err="1" smtClean="0"/>
              <a:t>flexible</a:t>
            </a:r>
            <a:r>
              <a:rPr lang="nl-BE" baseline="0" dirty="0" smtClean="0"/>
              <a:t> way?</a:t>
            </a:r>
          </a:p>
          <a:p>
            <a:r>
              <a:rPr lang="nl-BE" dirty="0" smtClean="0"/>
              <a:t>How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interact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this</a:t>
            </a:r>
            <a:r>
              <a:rPr lang="nl-BE" dirty="0" smtClean="0"/>
              <a:t> </a:t>
            </a:r>
            <a:r>
              <a:rPr lang="nl-BE" dirty="0" err="1" smtClean="0"/>
              <a:t>diversity</a:t>
            </a:r>
            <a:r>
              <a:rPr lang="nl-BE" dirty="0" smtClean="0"/>
              <a:t>?</a:t>
            </a:r>
          </a:p>
          <a:p>
            <a:r>
              <a:rPr lang="nl-BE" dirty="0" smtClean="0"/>
              <a:t>How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connect</a:t>
            </a:r>
            <a:r>
              <a:rPr lang="nl-BE" dirty="0" smtClean="0"/>
              <a:t> project-</a:t>
            </a:r>
            <a:r>
              <a:rPr lang="nl-BE" dirty="0" err="1" smtClean="0"/>
              <a:t>specific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contextual</a:t>
            </a:r>
            <a:r>
              <a:rPr lang="nl-BE" baseline="0" dirty="0" smtClean="0"/>
              <a:t> (open) data?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D4E0-92CF-4E05-BB3C-E6CEFB5E893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23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02452F-D685-C648-9713-AE4EA50A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1"/>
            <a:ext cx="10503310" cy="1127441"/>
          </a:xfrm>
          <a:prstGeom prst="rect">
            <a:avLst/>
          </a:prstGeom>
        </p:spPr>
        <p:txBody>
          <a:bodyPr anchor="ctr"/>
          <a:lstStyle>
            <a:lvl1pPr>
              <a:defRPr b="1" i="0" cap="all" baseline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AC5FD21-9E97-409C-ADD1-7C133C073DA7}"/>
              </a:ext>
            </a:extLst>
          </p:cNvPr>
          <p:cNvSpPr/>
          <p:nvPr userDrawn="1"/>
        </p:nvSpPr>
        <p:spPr>
          <a:xfrm>
            <a:off x="0" y="-11841"/>
            <a:ext cx="12194370" cy="1164221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DD84AFA2-8515-4E91-95F4-EDBF5769D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490" y="1752283"/>
            <a:ext cx="7611359" cy="3978275"/>
          </a:xfrm>
          <a:prstGeom prst="rect">
            <a:avLst/>
          </a:prstGeom>
        </p:spPr>
        <p:txBody>
          <a:bodyPr/>
          <a:lstStyle>
            <a:lvl1pPr marL="57150" indent="0">
              <a:lnSpc>
                <a:spcPct val="100000"/>
              </a:lnSpc>
              <a:buFont typeface="Wingdings" panose="05000000000000000000" pitchFamily="2" charset="2"/>
              <a:buNone/>
              <a:defRPr/>
            </a:lvl1pPr>
          </a:lstStyle>
          <a:p>
            <a:pPr marL="342900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57150" indent="0"/>
            <a:endParaRPr lang="nl-BE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453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2BEB1B-92E9-6649-AF22-CCA7D0628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490" y="1752283"/>
            <a:ext cx="7789863" cy="3978275"/>
          </a:xfrm>
          <a:prstGeom prst="rect">
            <a:avLst/>
          </a:prstGeom>
        </p:spPr>
        <p:txBody>
          <a:bodyPr/>
          <a:lstStyle>
            <a:lvl1pPr marL="28575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Body copy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002452F-D685-C648-9713-AE4EA50A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1"/>
            <a:ext cx="10503310" cy="112744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32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2BEB1B-92E9-6649-AF22-CCA7D0628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490" y="1752283"/>
            <a:ext cx="7789863" cy="3978275"/>
          </a:xfrm>
          <a:prstGeom prst="rect">
            <a:avLst/>
          </a:prstGeom>
        </p:spPr>
        <p:txBody>
          <a:bodyPr/>
          <a:lstStyle>
            <a:lvl1pPr marL="28575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Body copy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002452F-D685-C648-9713-AE4EA50A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1"/>
            <a:ext cx="10503310" cy="1127441"/>
          </a:xfrm>
          <a:prstGeom prst="rect">
            <a:avLst/>
          </a:prstGeom>
        </p:spPr>
        <p:txBody>
          <a:bodyPr anchor="ctr"/>
          <a:lstStyle>
            <a:lvl1pPr>
              <a:defRPr b="1" i="0" cap="all" normalizeH="0" baseline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D3F9D00-D31B-413A-BF13-5FAF90C7DD9C}"/>
              </a:ext>
            </a:extLst>
          </p:cNvPr>
          <p:cNvSpPr/>
          <p:nvPr userDrawn="1"/>
        </p:nvSpPr>
        <p:spPr>
          <a:xfrm>
            <a:off x="0" y="-11841"/>
            <a:ext cx="12194370" cy="1164221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6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2BEB1B-92E9-6649-AF22-CCA7D0628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490" y="1752283"/>
            <a:ext cx="7789863" cy="3978275"/>
          </a:xfrm>
          <a:prstGeom prst="rect">
            <a:avLst/>
          </a:prstGeom>
        </p:spPr>
        <p:txBody>
          <a:bodyPr/>
          <a:lstStyle>
            <a:lvl1pPr marL="28575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Body copy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002452F-D685-C648-9713-AE4EA50A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1"/>
            <a:ext cx="10503310" cy="112744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041E4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7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2BEB1B-92E9-6649-AF22-CCA7D0628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490" y="1752283"/>
            <a:ext cx="7789863" cy="3978275"/>
          </a:xfrm>
          <a:prstGeom prst="rect">
            <a:avLst/>
          </a:prstGeom>
        </p:spPr>
        <p:txBody>
          <a:bodyPr/>
          <a:lstStyle>
            <a:lvl1pPr marL="28575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Body copy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Bullet point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002452F-D685-C648-9713-AE4EA50A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1"/>
            <a:ext cx="10503310" cy="1127441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041E4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1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E1AA06-702A-5B4C-AC21-E3851C537947}"/>
              </a:ext>
            </a:extLst>
          </p:cNvPr>
          <p:cNvCxnSpPr/>
          <p:nvPr userDrawn="1"/>
        </p:nvCxnSpPr>
        <p:spPr>
          <a:xfrm>
            <a:off x="-2370" y="6287729"/>
            <a:ext cx="12192000" cy="0"/>
          </a:xfrm>
          <a:prstGeom prst="line">
            <a:avLst/>
          </a:prstGeom>
          <a:ln w="1270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F88029C4-F723-AD4C-B2DF-5BDF557DC936}"/>
              </a:ext>
            </a:extLst>
          </p:cNvPr>
          <p:cNvSpPr txBox="1">
            <a:spLocks/>
          </p:cNvSpPr>
          <p:nvPr userDrawn="1"/>
        </p:nvSpPr>
        <p:spPr>
          <a:xfrm>
            <a:off x="309307" y="6325828"/>
            <a:ext cx="3014674" cy="57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41E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LDAC 2021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FEDC9F-4BB4-4876-925C-91F430D0B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2" b="23195"/>
          <a:stretch/>
        </p:blipFill>
        <p:spPr>
          <a:xfrm>
            <a:off x="9603444" y="6408962"/>
            <a:ext cx="1125053" cy="327804"/>
          </a:xfrm>
          <a:prstGeom prst="rect">
            <a:avLst/>
          </a:prstGeom>
        </p:spPr>
      </p:pic>
      <p:pic>
        <p:nvPicPr>
          <p:cNvPr id="8" name="Afbeelding 7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CAB20DAA-2ED1-4152-B2E7-E08390E1D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9" b="11164"/>
          <a:stretch/>
        </p:blipFill>
        <p:spPr>
          <a:xfrm>
            <a:off x="11072636" y="6363057"/>
            <a:ext cx="951908" cy="4196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5F4F7B-FD95-4FA0-AA08-124A24ED3DD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96731" y="6336770"/>
            <a:ext cx="1462574" cy="4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6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5715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81660-77AB-AD43-ADBC-3C68B8B6D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3020" y="6477774"/>
            <a:ext cx="1351932" cy="2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3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5715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lbdserver.org/" TargetMode="External"/><Relationship Id="rId7" Type="http://schemas.openxmlformats.org/officeDocument/2006/relationships/image" Target="../media/image40.png"/><Relationship Id="rId2" Type="http://schemas.openxmlformats.org/officeDocument/2006/relationships/hyperlink" Target="mailto:jeroen.werbrouck@ugent.b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github.com/ConSolidProject/" TargetMode="External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5.svg"/><Relationship Id="rId26" Type="http://schemas.openxmlformats.org/officeDocument/2006/relationships/image" Target="../media/image27.png"/><Relationship Id="rId3" Type="http://schemas.openxmlformats.org/officeDocument/2006/relationships/image" Target="../media/image10.png"/><Relationship Id="rId21" Type="http://schemas.openxmlformats.org/officeDocument/2006/relationships/image" Target="../media/image28.sv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svg"/><Relationship Id="rId20" Type="http://schemas.openxmlformats.org/officeDocument/2006/relationships/image" Target="../media/image22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31" Type="http://schemas.openxmlformats.org/officeDocument/2006/relationships/image" Target="../media/image32.jpg"/><Relationship Id="rId4" Type="http://schemas.openxmlformats.org/officeDocument/2006/relationships/image" Target="../media/image12.svg"/><Relationship Id="rId9" Type="http://schemas.openxmlformats.org/officeDocument/2006/relationships/image" Target="../media/image15.png"/><Relationship Id="rId14" Type="http://schemas.openxmlformats.org/officeDocument/2006/relationships/image" Target="../media/image21.svg"/><Relationship Id="rId22" Type="http://schemas.openxmlformats.org/officeDocument/2006/relationships/image" Target="../media/image23.jpe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4BE4F2F-D718-4CA8-8E56-5FDCD114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0836" y="3667"/>
            <a:ext cx="7001164" cy="6276374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9D3F67C-77E7-4E5C-B1FF-EA869E6FA4A6}"/>
              </a:ext>
            </a:extLst>
          </p:cNvPr>
          <p:cNvSpPr txBox="1">
            <a:spLocks/>
          </p:cNvSpPr>
          <p:nvPr/>
        </p:nvSpPr>
        <p:spPr>
          <a:xfrm>
            <a:off x="357934" y="4719072"/>
            <a:ext cx="11000460" cy="14640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sz="4800" b="0" dirty="0" err="1">
                <a:solidFill>
                  <a:schemeClr val="tx1"/>
                </a:solidFill>
              </a:rPr>
              <a:t>LBDserver</a:t>
            </a:r>
            <a:r>
              <a:rPr lang="en-US" sz="3200" b="0" dirty="0">
                <a:solidFill>
                  <a:schemeClr val="tx1"/>
                </a:solidFill>
              </a:rPr>
              <a:t/>
            </a:r>
            <a:br>
              <a:rPr lang="en-US" sz="32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Data patterns for the </a:t>
            </a:r>
            <a:r>
              <a:rPr lang="en-US" sz="2400" b="0" dirty="0" err="1">
                <a:solidFill>
                  <a:schemeClr val="tx1"/>
                </a:solidFill>
              </a:rPr>
              <a:t>Organisation</a:t>
            </a:r>
            <a:r>
              <a:rPr lang="en-US" sz="2400" b="0" dirty="0">
                <a:solidFill>
                  <a:schemeClr val="tx1"/>
                </a:solidFill>
              </a:rPr>
              <a:t> of Federated Linked Building Data</a:t>
            </a:r>
          </a:p>
          <a:p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AE42426-2F22-47E9-9445-4A4CA2F6BA1F}"/>
              </a:ext>
            </a:extLst>
          </p:cNvPr>
          <p:cNvSpPr txBox="1"/>
          <p:nvPr/>
        </p:nvSpPr>
        <p:spPr>
          <a:xfrm>
            <a:off x="5858164" y="5838801"/>
            <a:ext cx="7100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/>
            <a:r>
              <a:rPr lang="nl-BE" dirty="0"/>
              <a:t>Jeroen Werbrouck – Pieter Pauwels – Jakob Beetz – Erik Mannens</a:t>
            </a:r>
          </a:p>
        </p:txBody>
      </p:sp>
    </p:spTree>
    <p:extLst>
      <p:ext uri="{BB962C8B-B14F-4D97-AF65-F5344CB8AC3E}">
        <p14:creationId xmlns:p14="http://schemas.microsoft.com/office/powerpoint/2010/main" val="1017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7E4B7D-CFD4-4851-BD89-BEF2F3C8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Local</a:t>
            </a:r>
            <a:r>
              <a:rPr lang="nl-BE" dirty="0" smtClean="0"/>
              <a:t> project </a:t>
            </a:r>
            <a:r>
              <a:rPr lang="nl-BE" dirty="0" err="1" smtClean="0"/>
              <a:t>organisation</a:t>
            </a:r>
            <a:r>
              <a:rPr lang="nl-BE" dirty="0" smtClean="0"/>
              <a:t>: metadata</a:t>
            </a:r>
            <a:endParaRPr lang="nl-BE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AA86AEF7-103F-4633-88CE-2B36C29039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11011310" cy="3978275"/>
          </a:xfrm>
          <a:prstGeom prst="rect">
            <a:avLst/>
          </a:prstGeo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/>
              <a:t>Main</a:t>
            </a:r>
            <a:r>
              <a:rPr lang="nl-BE" dirty="0"/>
              <a:t> access point </a:t>
            </a:r>
            <a:r>
              <a:rPr lang="nl-BE" dirty="0" err="1"/>
              <a:t>for</a:t>
            </a:r>
            <a:r>
              <a:rPr lang="nl-BE" dirty="0"/>
              <a:t> datasets (DCAT)</a:t>
            </a: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/>
              <a:t>Dataset is </a:t>
            </a:r>
            <a:r>
              <a:rPr lang="nl-BE" dirty="0" err="1"/>
              <a:t>dcat:Distribution</a:t>
            </a:r>
            <a:endParaRPr lang="nl-BE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dcat:downloadURL</a:t>
            </a:r>
            <a:r>
              <a:rPr lang="nl-BE" sz="1600" dirty="0"/>
              <a:t> (dump)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dcat:accessURL</a:t>
            </a:r>
            <a:r>
              <a:rPr lang="nl-BE" sz="1600" dirty="0"/>
              <a:t> (e.g. SPARQL </a:t>
            </a:r>
            <a:r>
              <a:rPr lang="nl-BE" sz="1600" dirty="0" err="1" smtClean="0"/>
              <a:t>endpoint</a:t>
            </a:r>
            <a:r>
              <a:rPr lang="nl-BE" sz="1600" dirty="0" smtClean="0"/>
              <a:t>, </a:t>
            </a:r>
            <a:r>
              <a:rPr lang="nl-BE" sz="1600" dirty="0" err="1" smtClean="0"/>
              <a:t>specialised</a:t>
            </a:r>
            <a:r>
              <a:rPr lang="nl-BE" sz="1600" dirty="0" smtClean="0"/>
              <a:t> database service …)</a:t>
            </a:r>
            <a:endParaRPr lang="nl-BE" sz="16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Additional</a:t>
            </a:r>
            <a:r>
              <a:rPr lang="nl-BE" sz="1600" dirty="0"/>
              <a:t> information (</a:t>
            </a:r>
            <a:r>
              <a:rPr lang="nl-BE" sz="1600" dirty="0" err="1"/>
              <a:t>phase</a:t>
            </a:r>
            <a:r>
              <a:rPr lang="nl-BE" sz="1600" dirty="0"/>
              <a:t>, </a:t>
            </a:r>
            <a:r>
              <a:rPr lang="nl-BE" sz="1600" dirty="0" err="1"/>
              <a:t>publication</a:t>
            </a:r>
            <a:r>
              <a:rPr lang="nl-BE" sz="1600" dirty="0"/>
              <a:t> status, </a:t>
            </a:r>
            <a:r>
              <a:rPr lang="nl-BE" sz="1600" dirty="0" smtClean="0"/>
              <a:t>…) </a:t>
            </a:r>
            <a:r>
              <a:rPr lang="nl-BE" sz="1600" dirty="0" err="1" smtClean="0"/>
              <a:t>separated</a:t>
            </a:r>
            <a:r>
              <a:rPr lang="nl-BE" sz="1600" dirty="0" smtClean="0"/>
              <a:t> </a:t>
            </a:r>
            <a:r>
              <a:rPr lang="nl-BE" sz="1600" dirty="0" err="1" smtClean="0"/>
              <a:t>from</a:t>
            </a:r>
            <a:r>
              <a:rPr lang="nl-BE" sz="1600" dirty="0" smtClean="0"/>
              <a:t> </a:t>
            </a:r>
            <a:r>
              <a:rPr lang="nl-BE" sz="1600" dirty="0" err="1" smtClean="0"/>
              <a:t>main</a:t>
            </a:r>
            <a:r>
              <a:rPr lang="nl-BE" sz="1600" dirty="0" smtClean="0"/>
              <a:t> dataset</a:t>
            </a: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914400" lvl="2" indent="0">
              <a:buNone/>
            </a:pPr>
            <a:endParaRPr lang="nl-BE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0A5EE5B-8264-457D-BA06-79B5CC723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314" y="3770962"/>
            <a:ext cx="5918300" cy="23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3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DEF41D0-B785-4573-87F3-54176CB2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Local</a:t>
            </a:r>
            <a:r>
              <a:rPr lang="nl-BE" dirty="0" smtClean="0"/>
              <a:t> project </a:t>
            </a:r>
            <a:r>
              <a:rPr lang="nl-BE" dirty="0" err="1" smtClean="0"/>
              <a:t>organisation</a:t>
            </a:r>
            <a:r>
              <a:rPr lang="nl-BE" dirty="0" smtClean="0"/>
              <a:t>: </a:t>
            </a:r>
            <a:r>
              <a:rPr lang="nl-BE" dirty="0" err="1"/>
              <a:t>artefactRegistry</a:t>
            </a:r>
            <a:endParaRPr lang="nl-BE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5904ED28-C5B7-40A6-A57E-91B6DEAC5B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490" y="1752283"/>
            <a:ext cx="6916940" cy="3978275"/>
          </a:xfr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/>
              <a:t>Connects</a:t>
            </a:r>
            <a:r>
              <a:rPr lang="nl-BE" dirty="0"/>
              <a:t> </a:t>
            </a:r>
            <a:r>
              <a:rPr lang="nl-BE" dirty="0" smtClean="0"/>
              <a:t>“document-</a:t>
            </a:r>
            <a:r>
              <a:rPr lang="nl-BE" dirty="0" err="1" smtClean="0"/>
              <a:t>based</a:t>
            </a:r>
            <a:r>
              <a:rPr lang="nl-BE" dirty="0" smtClean="0"/>
              <a:t>” </a:t>
            </a:r>
            <a:r>
              <a:rPr lang="nl-BE" dirty="0" err="1"/>
              <a:t>identifiers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smtClean="0"/>
              <a:t>“POD-</a:t>
            </a:r>
            <a:r>
              <a:rPr lang="nl-BE" dirty="0" err="1" smtClean="0"/>
              <a:t>wide</a:t>
            </a:r>
            <a:r>
              <a:rPr lang="nl-BE" dirty="0" smtClean="0"/>
              <a:t>” </a:t>
            </a:r>
            <a:r>
              <a:rPr lang="nl-BE" dirty="0"/>
              <a:t>abstract </a:t>
            </a:r>
            <a:r>
              <a:rPr lang="nl-BE" dirty="0" err="1"/>
              <a:t>concepts</a:t>
            </a:r>
            <a:endParaRPr lang="nl-BE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Similar</a:t>
            </a:r>
            <a:r>
              <a:rPr lang="nl-BE" sz="1600" dirty="0"/>
              <a:t> to </a:t>
            </a:r>
            <a:r>
              <a:rPr lang="nl-BE" sz="1600" dirty="0" err="1"/>
              <a:t>Linkset</a:t>
            </a:r>
            <a:r>
              <a:rPr lang="nl-BE" sz="1600" dirty="0"/>
              <a:t> &gt; </a:t>
            </a:r>
            <a:r>
              <a:rPr lang="nl-BE" sz="1600" dirty="0" err="1"/>
              <a:t>LinkElements</a:t>
            </a:r>
            <a:r>
              <a:rPr lang="nl-BE" sz="1600" dirty="0"/>
              <a:t> &gt; </a:t>
            </a:r>
            <a:r>
              <a:rPr lang="nl-BE" sz="1600" dirty="0" err="1"/>
              <a:t>identifier</a:t>
            </a:r>
            <a:r>
              <a:rPr lang="nl-BE" sz="1600" dirty="0"/>
              <a:t> &amp; document (ICDD)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smtClean="0"/>
              <a:t>Context </a:t>
            </a:r>
            <a:r>
              <a:rPr lang="nl-BE" sz="1600" dirty="0" err="1" smtClean="0"/>
              <a:t>lifting</a:t>
            </a:r>
            <a:endParaRPr lang="nl-BE" sz="1600" dirty="0" smtClean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“Artefact”	Concept </a:t>
            </a:r>
            <a:r>
              <a:rPr lang="nl-BE" dirty="0" err="1" smtClean="0"/>
              <a:t>that</a:t>
            </a:r>
            <a:r>
              <a:rPr lang="nl-BE" dirty="0" smtClean="0"/>
              <a:t> has/</a:t>
            </a:r>
            <a:r>
              <a:rPr lang="nl-BE" dirty="0" err="1" smtClean="0"/>
              <a:t>may</a:t>
            </a:r>
            <a:r>
              <a:rPr lang="nl-BE" dirty="0" smtClean="0"/>
              <a:t> have </a:t>
            </a:r>
            <a:r>
              <a:rPr lang="nl-BE" dirty="0" err="1" smtClean="0"/>
              <a:t>specific</a:t>
            </a:r>
            <a:r>
              <a:rPr lang="nl-BE" dirty="0" smtClean="0"/>
              <a:t> </a:t>
            </a:r>
            <a:r>
              <a:rPr lang="nl-BE" dirty="0" err="1" smtClean="0"/>
              <a:t>representations</a:t>
            </a:r>
            <a:r>
              <a:rPr lang="nl-BE" dirty="0" smtClean="0"/>
              <a:t> </a:t>
            </a:r>
            <a:r>
              <a:rPr lang="nl-BE" dirty="0" err="1" smtClean="0"/>
              <a:t>somewhere</a:t>
            </a:r>
            <a:r>
              <a:rPr lang="nl-BE" dirty="0" smtClean="0"/>
              <a:t> in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federated</a:t>
            </a:r>
            <a:r>
              <a:rPr lang="nl-BE" dirty="0" smtClean="0"/>
              <a:t> project 		 </a:t>
            </a:r>
            <a:endParaRPr lang="nl-BE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/>
              <a:t>Every stakeholder has </a:t>
            </a:r>
            <a:r>
              <a:rPr lang="nl-BE" dirty="0" smtClean="0"/>
              <a:t>at </a:t>
            </a:r>
            <a:r>
              <a:rPr lang="nl-BE" dirty="0" err="1" smtClean="0"/>
              <a:t>least</a:t>
            </a:r>
            <a:r>
              <a:rPr lang="nl-BE" dirty="0" smtClean="0"/>
              <a:t> 1 </a:t>
            </a:r>
            <a:r>
              <a:rPr lang="nl-BE" dirty="0" err="1"/>
              <a:t>artefactRegistry</a:t>
            </a:r>
            <a:r>
              <a:rPr lang="nl-BE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 smtClean="0"/>
              <a:t>global</a:t>
            </a:r>
            <a:r>
              <a:rPr lang="nl-BE" sz="1600" dirty="0" smtClean="0"/>
              <a:t> </a:t>
            </a:r>
            <a:r>
              <a:rPr lang="nl-BE" sz="1600" dirty="0"/>
              <a:t>artefact </a:t>
            </a:r>
            <a:r>
              <a:rPr lang="nl-BE" sz="1600" dirty="0" err="1"/>
              <a:t>URIs</a:t>
            </a:r>
            <a:r>
              <a:rPr lang="nl-BE" sz="1600" dirty="0"/>
              <a:t> </a:t>
            </a:r>
            <a:r>
              <a:rPr lang="nl-BE" sz="1600" dirty="0" smtClean="0"/>
              <a:t>		</a:t>
            </a:r>
            <a:r>
              <a:rPr lang="nl-BE" sz="1600" dirty="0" err="1" smtClean="0"/>
              <a:t>local</a:t>
            </a:r>
            <a:r>
              <a:rPr lang="nl-BE" sz="1600" dirty="0" smtClean="0"/>
              <a:t> </a:t>
            </a:r>
            <a:r>
              <a:rPr lang="nl-BE" sz="1600" dirty="0" err="1"/>
              <a:t>identifiers</a:t>
            </a:r>
            <a:r>
              <a:rPr lang="nl-BE" sz="1600" dirty="0"/>
              <a:t> in </a:t>
            </a:r>
            <a:r>
              <a:rPr lang="nl-BE" sz="1600" dirty="0" err="1"/>
              <a:t>the</a:t>
            </a:r>
            <a:r>
              <a:rPr lang="nl-BE" sz="1600" dirty="0"/>
              <a:t> project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 smtClean="0"/>
              <a:t>global</a:t>
            </a:r>
            <a:r>
              <a:rPr lang="nl-BE" sz="1600" dirty="0" smtClean="0"/>
              <a:t> </a:t>
            </a:r>
            <a:r>
              <a:rPr lang="nl-BE" sz="1600" dirty="0" err="1"/>
              <a:t>artefacts</a:t>
            </a:r>
            <a:r>
              <a:rPr lang="nl-BE" sz="1600" dirty="0"/>
              <a:t> </a:t>
            </a:r>
            <a:r>
              <a:rPr lang="nl-BE" sz="1600" dirty="0" smtClean="0"/>
              <a:t>		</a:t>
            </a:r>
            <a:r>
              <a:rPr lang="nl-BE" sz="1600" dirty="0" err="1" smtClean="0"/>
              <a:t>aliases</a:t>
            </a:r>
            <a:r>
              <a:rPr lang="nl-BE" sz="1600" dirty="0"/>
              <a:t> </a:t>
            </a:r>
            <a:r>
              <a:rPr lang="nl-BE" sz="1600" dirty="0" smtClean="0"/>
              <a:t>(e.g. in </a:t>
            </a:r>
            <a:r>
              <a:rPr lang="nl-BE" sz="1600" dirty="0" err="1" smtClean="0"/>
              <a:t>other</a:t>
            </a:r>
            <a:r>
              <a:rPr lang="nl-BE" sz="1600" dirty="0" smtClean="0"/>
              <a:t> </a:t>
            </a:r>
            <a:r>
              <a:rPr lang="nl-BE" sz="1600" dirty="0" err="1" smtClean="0"/>
              <a:t>PODs</a:t>
            </a:r>
            <a:r>
              <a:rPr lang="nl-BE" sz="1600" dirty="0" smtClean="0"/>
              <a:t>)</a:t>
            </a: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914400" lvl="2" indent="0">
              <a:buNone/>
            </a:pPr>
            <a:endParaRPr lang="nl-BE" sz="1400" dirty="0"/>
          </a:p>
        </p:txBody>
      </p:sp>
      <p:grpSp>
        <p:nvGrpSpPr>
          <p:cNvPr id="19" name="Groep 18"/>
          <p:cNvGrpSpPr/>
          <p:nvPr/>
        </p:nvGrpSpPr>
        <p:grpSpPr>
          <a:xfrm>
            <a:off x="7207623" y="1851373"/>
            <a:ext cx="4640704" cy="4134843"/>
            <a:chOff x="8375213" y="2418823"/>
            <a:chExt cx="2929468" cy="2610140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0DEE8AC-A079-4F58-9EB8-C87A2FFD621A}"/>
                </a:ext>
              </a:extLst>
            </p:cNvPr>
            <p:cNvSpPr txBox="1"/>
            <p:nvPr/>
          </p:nvSpPr>
          <p:spPr>
            <a:xfrm>
              <a:off x="9240281" y="2418823"/>
              <a:ext cx="788732" cy="2137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b="1" dirty="0">
                  <a:solidFill>
                    <a:prstClr val="black"/>
                  </a:solidFill>
                  <a:latin typeface="Calibri" panose="020F0502020204030204"/>
                </a:rPr>
                <a:t>fm:art5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888F61BB-DBD9-4C09-8E02-F25185BA817E}"/>
                </a:ext>
              </a:extLst>
            </p:cNvPr>
            <p:cNvSpPr txBox="1"/>
            <p:nvPr/>
          </p:nvSpPr>
          <p:spPr>
            <a:xfrm>
              <a:off x="9376751" y="3956415"/>
              <a:ext cx="515792" cy="2137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dirty="0">
                  <a:solidFill>
                    <a:prstClr val="black"/>
                  </a:solidFill>
                  <a:latin typeface="Calibri" panose="020F0502020204030204"/>
                </a:rPr>
                <a:t>le2</a:t>
              </a:r>
            </a:p>
          </p:txBody>
        </p:sp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68273E0D-15A1-4A89-9B34-03D15D9E9F3B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>
              <a:off x="9634647" y="2632537"/>
              <a:ext cx="0" cy="1323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9D7D63A-DC21-4BB2-A7EB-1177C72B0346}"/>
                </a:ext>
              </a:extLst>
            </p:cNvPr>
            <p:cNvSpPr txBox="1"/>
            <p:nvPr/>
          </p:nvSpPr>
          <p:spPr>
            <a:xfrm>
              <a:off x="8451575" y="4333823"/>
              <a:ext cx="751673" cy="2137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dirty="0" err="1">
                  <a:solidFill>
                    <a:prstClr val="black"/>
                  </a:solidFill>
                  <a:latin typeface="Calibri" panose="020F0502020204030204"/>
                </a:rPr>
                <a:t>damage.ttl</a:t>
              </a:r>
              <a:endParaRPr lang="nl-BE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FDAEFD40-215C-4F5D-BD90-CE9DCFB9F2A3}"/>
                </a:ext>
              </a:extLst>
            </p:cNvPr>
            <p:cNvSpPr txBox="1"/>
            <p:nvPr/>
          </p:nvSpPr>
          <p:spPr>
            <a:xfrm>
              <a:off x="10183987" y="4333823"/>
              <a:ext cx="515792" cy="2137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dirty="0">
                  <a:solidFill>
                    <a:prstClr val="black"/>
                  </a:solidFill>
                  <a:latin typeface="Calibri" panose="020F0502020204030204"/>
                </a:rPr>
                <a:t>id2</a:t>
              </a:r>
            </a:p>
          </p:txBody>
        </p:sp>
        <p:cxnSp>
          <p:nvCxnSpPr>
            <p:cNvPr id="10" name="Verbindingslijn: gebogen 22">
              <a:extLst>
                <a:ext uri="{FF2B5EF4-FFF2-40B4-BE49-F238E27FC236}">
                  <a16:creationId xmlns:a16="http://schemas.microsoft.com/office/drawing/2014/main" id="{0AF7355F-6892-47BD-AB81-677254D0EF49}"/>
                </a:ext>
              </a:extLst>
            </p:cNvPr>
            <p:cNvCxnSpPr>
              <a:cxnSpLocks/>
              <a:stCxn id="6" idx="1"/>
              <a:endCxn id="8" idx="0"/>
            </p:cNvCxnSpPr>
            <p:nvPr/>
          </p:nvCxnSpPr>
          <p:spPr>
            <a:xfrm rot="10800000" flipV="1">
              <a:off x="8827413" y="4063272"/>
              <a:ext cx="549339" cy="27055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Verbindingslijn: gebogen 23">
              <a:extLst>
                <a:ext uri="{FF2B5EF4-FFF2-40B4-BE49-F238E27FC236}">
                  <a16:creationId xmlns:a16="http://schemas.microsoft.com/office/drawing/2014/main" id="{729D5959-BACF-48DE-B44D-9060EB340720}"/>
                </a:ext>
              </a:extLst>
            </p:cNvPr>
            <p:cNvCxnSpPr>
              <a:stCxn id="6" idx="3"/>
              <a:endCxn id="9" idx="0"/>
            </p:cNvCxnSpPr>
            <p:nvPr/>
          </p:nvCxnSpPr>
          <p:spPr>
            <a:xfrm>
              <a:off x="9892543" y="4063272"/>
              <a:ext cx="549340" cy="27055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C608C4D-F880-4C21-BE17-9B025510E11C}"/>
                </a:ext>
              </a:extLst>
            </p:cNvPr>
            <p:cNvSpPr txBox="1"/>
            <p:nvPr/>
          </p:nvSpPr>
          <p:spPr>
            <a:xfrm>
              <a:off x="9565781" y="3187619"/>
              <a:ext cx="1137468" cy="213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i="1" dirty="0" err="1">
                  <a:solidFill>
                    <a:prstClr val="black"/>
                  </a:solidFill>
                  <a:latin typeface="Calibri" panose="020F0502020204030204"/>
                </a:rPr>
                <a:t>hasLinkElement</a:t>
              </a:r>
              <a:endParaRPr lang="nl-BE" sz="1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6C6B393-52E6-4303-B29F-C6F13E62CC6E}"/>
                </a:ext>
              </a:extLst>
            </p:cNvPr>
            <p:cNvSpPr txBox="1"/>
            <p:nvPr/>
          </p:nvSpPr>
          <p:spPr>
            <a:xfrm>
              <a:off x="8375213" y="3857471"/>
              <a:ext cx="1137468" cy="213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i="1" dirty="0" err="1">
                  <a:solidFill>
                    <a:prstClr val="black"/>
                  </a:solidFill>
                  <a:latin typeface="Calibri" panose="020F0502020204030204"/>
                </a:rPr>
                <a:t>hasDocument</a:t>
              </a:r>
              <a:endParaRPr lang="nl-BE" sz="1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80AFE1DA-52E6-4580-836F-1F6385E34978}"/>
                </a:ext>
              </a:extLst>
            </p:cNvPr>
            <p:cNvSpPr txBox="1"/>
            <p:nvPr/>
          </p:nvSpPr>
          <p:spPr>
            <a:xfrm>
              <a:off x="9789378" y="3860550"/>
              <a:ext cx="1137468" cy="213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i="1" dirty="0" err="1">
                  <a:solidFill>
                    <a:prstClr val="black"/>
                  </a:solidFill>
                  <a:latin typeface="Calibri" panose="020F0502020204030204"/>
                </a:rPr>
                <a:t>hasIdentifier</a:t>
              </a:r>
              <a:endParaRPr lang="nl-BE" sz="1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AB95E895-456A-4BBA-BDE7-680F5ADBED26}"/>
                </a:ext>
              </a:extLst>
            </p:cNvPr>
            <p:cNvSpPr txBox="1"/>
            <p:nvPr/>
          </p:nvSpPr>
          <p:spPr>
            <a:xfrm>
              <a:off x="9689687" y="4815249"/>
              <a:ext cx="1504392" cy="2137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dirty="0">
                  <a:solidFill>
                    <a:prstClr val="black"/>
                  </a:solidFill>
                  <a:latin typeface="Calibri" panose="020F0502020204030204"/>
                </a:rPr>
                <a:t>&lt;/damage.ttl#element1&gt;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72FCD59B-849D-43B0-A591-AB02BAB7CA99}"/>
                </a:ext>
              </a:extLst>
            </p:cNvPr>
            <p:cNvSpPr txBox="1"/>
            <p:nvPr/>
          </p:nvSpPr>
          <p:spPr>
            <a:xfrm>
              <a:off x="10167213" y="4570489"/>
              <a:ext cx="1137468" cy="213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76402"/>
              <a:r>
                <a:rPr lang="nl-BE" sz="1600" i="1" dirty="0" err="1">
                  <a:solidFill>
                    <a:prstClr val="black"/>
                  </a:solidFill>
                  <a:latin typeface="Calibri" panose="020F0502020204030204"/>
                </a:rPr>
                <a:t>identifier</a:t>
              </a:r>
              <a:endParaRPr lang="nl-BE" sz="1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7" name="Rechte verbindingslijn met pijl 16">
              <a:extLst>
                <a:ext uri="{FF2B5EF4-FFF2-40B4-BE49-F238E27FC236}">
                  <a16:creationId xmlns:a16="http://schemas.microsoft.com/office/drawing/2014/main" id="{F137657A-1756-400B-8C33-3E3B67F806FB}"/>
                </a:ext>
              </a:extLst>
            </p:cNvPr>
            <p:cNvCxnSpPr>
              <a:stCxn id="9" idx="2"/>
              <a:endCxn id="15" idx="0"/>
            </p:cNvCxnSpPr>
            <p:nvPr/>
          </p:nvCxnSpPr>
          <p:spPr>
            <a:xfrm>
              <a:off x="10441883" y="4547537"/>
              <a:ext cx="0" cy="2677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Pijl-links en -rechts 1"/>
          <p:cNvSpPr/>
          <p:nvPr/>
        </p:nvSpPr>
        <p:spPr>
          <a:xfrm>
            <a:off x="3235681" y="4428289"/>
            <a:ext cx="585003" cy="145046"/>
          </a:xfrm>
          <a:prstGeom prst="leftRightArrow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Pijl-links en -rechts 17"/>
          <p:cNvSpPr/>
          <p:nvPr/>
        </p:nvSpPr>
        <p:spPr>
          <a:xfrm>
            <a:off x="3235681" y="4730991"/>
            <a:ext cx="585003" cy="145046"/>
          </a:xfrm>
          <a:prstGeom prst="leftRightArrow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Pijl-rechts 20"/>
          <p:cNvSpPr/>
          <p:nvPr/>
        </p:nvSpPr>
        <p:spPr>
          <a:xfrm>
            <a:off x="1926346" y="3173989"/>
            <a:ext cx="315279" cy="150607"/>
          </a:xfrm>
          <a:prstGeom prst="rightArrow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904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0001" y="1409252"/>
            <a:ext cx="4875880" cy="187518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D03720-6166-436C-A3C4-4F1ACB5693DA}"/>
              </a:ext>
            </a:extLst>
          </p:cNvPr>
          <p:cNvSpPr txBox="1"/>
          <p:nvPr/>
        </p:nvSpPr>
        <p:spPr>
          <a:xfrm>
            <a:off x="4384125" y="1646578"/>
            <a:ext cx="69869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b="1" dirty="0" err="1">
                <a:solidFill>
                  <a:prstClr val="black"/>
                </a:solidFill>
                <a:latin typeface="Calibri" panose="020F0502020204030204"/>
              </a:rPr>
              <a:t>arch</a:t>
            </a:r>
            <a:r>
              <a:rPr lang="nl-BE" sz="1000" b="1" dirty="0">
                <a:solidFill>
                  <a:prstClr val="black"/>
                </a:solidFill>
                <a:latin typeface="Calibri" panose="020F0502020204030204"/>
              </a:rPr>
              <a:t>: art1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44C687E-D469-490A-BB5C-4C47B097591E}"/>
              </a:ext>
            </a:extLst>
          </p:cNvPr>
          <p:cNvSpPr txBox="1"/>
          <p:nvPr/>
        </p:nvSpPr>
        <p:spPr>
          <a:xfrm>
            <a:off x="1340615" y="2077187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le1</a:t>
            </a:r>
          </a:p>
        </p:txBody>
      </p:sp>
      <p:cxnSp>
        <p:nvCxnSpPr>
          <p:cNvPr id="6" name="Rechte verbindingslijn met pijl 6">
            <a:extLst>
              <a:ext uri="{FF2B5EF4-FFF2-40B4-BE49-F238E27FC236}">
                <a16:creationId xmlns:a16="http://schemas.microsoft.com/office/drawing/2014/main" id="{E892A52F-C6B2-4F7E-ABC1-97A7A93B50B6}"/>
              </a:ext>
            </a:extLst>
          </p:cNvPr>
          <p:cNvCxnSpPr>
            <a:cxnSpLocks/>
            <a:stCxn id="4" idx="1"/>
            <a:endCxn id="5" idx="0"/>
          </p:cNvCxnSpPr>
          <p:nvPr/>
        </p:nvCxnSpPr>
        <p:spPr>
          <a:xfrm rot="10800000" flipV="1">
            <a:off x="1598511" y="1769689"/>
            <a:ext cx="2785614" cy="3074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26D91117-B55C-4E17-899A-9290534110AA}"/>
              </a:ext>
            </a:extLst>
          </p:cNvPr>
          <p:cNvSpPr txBox="1"/>
          <p:nvPr/>
        </p:nvSpPr>
        <p:spPr>
          <a:xfrm>
            <a:off x="533379" y="2454596"/>
            <a:ext cx="69453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 err="1">
                <a:solidFill>
                  <a:prstClr val="black"/>
                </a:solidFill>
                <a:latin typeface="Calibri" panose="020F0502020204030204"/>
              </a:rPr>
              <a:t>arch.ttl</a:t>
            </a:r>
            <a:endParaRPr lang="nl-BE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D49083F-FF42-4002-B05C-5702135BF3BD}"/>
              </a:ext>
            </a:extLst>
          </p:cNvPr>
          <p:cNvSpPr txBox="1"/>
          <p:nvPr/>
        </p:nvSpPr>
        <p:spPr>
          <a:xfrm>
            <a:off x="2147851" y="2454596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id1</a:t>
            </a:r>
          </a:p>
        </p:txBody>
      </p:sp>
      <p:cxnSp>
        <p:nvCxnSpPr>
          <p:cNvPr id="9" name="Verbindingslijn: gebogen 8">
            <a:extLst>
              <a:ext uri="{FF2B5EF4-FFF2-40B4-BE49-F238E27FC236}">
                <a16:creationId xmlns:a16="http://schemas.microsoft.com/office/drawing/2014/main" id="{448A623D-3BA9-429C-AB40-B1B944D846DF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rot="10800000" flipV="1">
            <a:off x="880649" y="2200298"/>
            <a:ext cx="459967" cy="2542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erbindingslijn: gebogen 9">
            <a:extLst>
              <a:ext uri="{FF2B5EF4-FFF2-40B4-BE49-F238E27FC236}">
                <a16:creationId xmlns:a16="http://schemas.microsoft.com/office/drawing/2014/main" id="{8ACE5E65-A165-424D-8572-EA2C775E1C37}"/>
              </a:ext>
            </a:extLst>
          </p:cNvPr>
          <p:cNvCxnSpPr>
            <a:stCxn id="5" idx="3"/>
            <a:endCxn id="8" idx="0"/>
          </p:cNvCxnSpPr>
          <p:nvPr/>
        </p:nvCxnSpPr>
        <p:spPr>
          <a:xfrm>
            <a:off x="1856407" y="2200298"/>
            <a:ext cx="549340" cy="2542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546AFC52-3E1A-4F7B-A7F3-7B47F1AAACD4}"/>
              </a:ext>
            </a:extLst>
          </p:cNvPr>
          <p:cNvSpPr txBox="1"/>
          <p:nvPr/>
        </p:nvSpPr>
        <p:spPr>
          <a:xfrm>
            <a:off x="2825090" y="1575614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hasLinkElement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8638F95-9F6A-4DCE-B224-2BF1B699D1AD}"/>
              </a:ext>
            </a:extLst>
          </p:cNvPr>
          <p:cNvSpPr txBox="1"/>
          <p:nvPr/>
        </p:nvSpPr>
        <p:spPr>
          <a:xfrm>
            <a:off x="351490" y="1921082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hasDocument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04E7C52-2932-47C8-860E-9F9F3ED7B82F}"/>
              </a:ext>
            </a:extLst>
          </p:cNvPr>
          <p:cNvSpPr txBox="1"/>
          <p:nvPr/>
        </p:nvSpPr>
        <p:spPr>
          <a:xfrm>
            <a:off x="2246422" y="2154658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D311643-958F-40F4-BC80-03D2FA319DFA}"/>
              </a:ext>
            </a:extLst>
          </p:cNvPr>
          <p:cNvSpPr txBox="1"/>
          <p:nvPr/>
        </p:nvSpPr>
        <p:spPr>
          <a:xfrm>
            <a:off x="1739784" y="2975155"/>
            <a:ext cx="132512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&lt;/arch.ttl#door1&gt;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9B41A97-7C76-4846-97E8-5A81B4FD6E00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flipH="1">
            <a:off x="2402347" y="2700817"/>
            <a:ext cx="3400" cy="274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997A67AF-1570-4D00-B7AA-40D7851FF0C1}"/>
              </a:ext>
            </a:extLst>
          </p:cNvPr>
          <p:cNvSpPr txBox="1"/>
          <p:nvPr/>
        </p:nvSpPr>
        <p:spPr>
          <a:xfrm>
            <a:off x="2175506" y="2715943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B074F307-98AE-448B-9003-A5DBAB28839D}"/>
              </a:ext>
            </a:extLst>
          </p:cNvPr>
          <p:cNvSpPr txBox="1"/>
          <p:nvPr/>
        </p:nvSpPr>
        <p:spPr>
          <a:xfrm>
            <a:off x="167117" y="5673353"/>
            <a:ext cx="3145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/>
              <a:t>@prefix </a:t>
            </a:r>
            <a:r>
              <a:rPr lang="nl-BE" sz="1000" dirty="0" err="1"/>
              <a:t>arch</a:t>
            </a:r>
            <a:r>
              <a:rPr lang="nl-BE" sz="1000" dirty="0"/>
              <a:t>: &lt;https://archoffice.de/lbd/abc123/&gt; .</a:t>
            </a:r>
          </a:p>
          <a:p>
            <a:r>
              <a:rPr lang="nl-BE" sz="1000" dirty="0"/>
              <a:t>@prefix </a:t>
            </a:r>
            <a:r>
              <a:rPr lang="nl-BE" sz="1000" dirty="0" err="1"/>
              <a:t>fm</a:t>
            </a:r>
            <a:r>
              <a:rPr lang="nl-BE" sz="1000" dirty="0"/>
              <a:t>: &lt;https://fm-bureau.fr/lbd/abc123/&gt; .</a:t>
            </a:r>
          </a:p>
          <a:p>
            <a:r>
              <a:rPr lang="nl-BE" sz="1000" dirty="0"/>
              <a:t>@prefix </a:t>
            </a:r>
            <a:r>
              <a:rPr lang="nl-BE" sz="1000" dirty="0" err="1"/>
              <a:t>own</a:t>
            </a:r>
            <a:r>
              <a:rPr lang="nl-BE" sz="1000" dirty="0"/>
              <a:t>: &lt;https://pod.inrupt.net/lbd/abc123/&gt; .</a:t>
            </a:r>
          </a:p>
        </p:txBody>
      </p:sp>
      <p:sp>
        <p:nvSpPr>
          <p:cNvPr id="65" name="Titel 2">
            <a:extLst>
              <a:ext uri="{FF2B5EF4-FFF2-40B4-BE49-F238E27FC236}">
                <a16:creationId xmlns:a16="http://schemas.microsoft.com/office/drawing/2014/main" id="{78809F30-6339-4BBB-B1F2-AF5D3793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1"/>
            <a:ext cx="10503310" cy="1127441"/>
          </a:xfrm>
        </p:spPr>
        <p:txBody>
          <a:bodyPr/>
          <a:lstStyle/>
          <a:p>
            <a:r>
              <a:rPr lang="nl-BE" dirty="0" smtClean="0"/>
              <a:t>Global project </a:t>
            </a:r>
            <a:r>
              <a:rPr lang="nl-BE" dirty="0" err="1" smtClean="0"/>
              <a:t>linking</a:t>
            </a:r>
            <a:r>
              <a:rPr lang="nl-BE" dirty="0" smtClean="0"/>
              <a:t>: </a:t>
            </a:r>
            <a:r>
              <a:rPr lang="nl-BE" dirty="0" err="1"/>
              <a:t>artefactRegistry</a:t>
            </a:r>
            <a:endParaRPr lang="nl-BE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10DEE8AC-A079-4F58-9EB8-C87A2FFD621A}"/>
              </a:ext>
            </a:extLst>
          </p:cNvPr>
          <p:cNvSpPr txBox="1"/>
          <p:nvPr/>
        </p:nvSpPr>
        <p:spPr>
          <a:xfrm>
            <a:off x="5249193" y="2515642"/>
            <a:ext cx="78873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b="1" dirty="0">
                <a:solidFill>
                  <a:prstClr val="black"/>
                </a:solidFill>
                <a:latin typeface="Calibri" panose="020F0502020204030204"/>
              </a:rPr>
              <a:t>fm:art5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888F61BB-DBD9-4C09-8E02-F25185BA817E}"/>
              </a:ext>
            </a:extLst>
          </p:cNvPr>
          <p:cNvSpPr txBox="1"/>
          <p:nvPr/>
        </p:nvSpPr>
        <p:spPr>
          <a:xfrm>
            <a:off x="5385663" y="4053234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le2</a:t>
            </a:r>
          </a:p>
        </p:txBody>
      </p: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68273E0D-15A1-4A89-9B34-03D15D9E9F3B}"/>
              </a:ext>
            </a:extLst>
          </p:cNvPr>
          <p:cNvCxnSpPr>
            <a:cxnSpLocks/>
            <a:stCxn id="53" idx="2"/>
            <a:endCxn id="55" idx="0"/>
          </p:cNvCxnSpPr>
          <p:nvPr/>
        </p:nvCxnSpPr>
        <p:spPr>
          <a:xfrm>
            <a:off x="5643559" y="2761863"/>
            <a:ext cx="0" cy="1291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vak 59">
            <a:extLst>
              <a:ext uri="{FF2B5EF4-FFF2-40B4-BE49-F238E27FC236}">
                <a16:creationId xmlns:a16="http://schemas.microsoft.com/office/drawing/2014/main" id="{09D7D63A-DC21-4BB2-A7EB-1177C72B0346}"/>
              </a:ext>
            </a:extLst>
          </p:cNvPr>
          <p:cNvSpPr txBox="1"/>
          <p:nvPr/>
        </p:nvSpPr>
        <p:spPr>
          <a:xfrm>
            <a:off x="4460487" y="4430642"/>
            <a:ext cx="75167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 err="1">
                <a:solidFill>
                  <a:prstClr val="black"/>
                </a:solidFill>
                <a:latin typeface="Calibri" panose="020F0502020204030204"/>
              </a:rPr>
              <a:t>damage.ttl</a:t>
            </a:r>
            <a:endParaRPr lang="nl-BE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FDAEFD40-215C-4F5D-BD90-CE9DCFB9F2A3}"/>
              </a:ext>
            </a:extLst>
          </p:cNvPr>
          <p:cNvSpPr txBox="1"/>
          <p:nvPr/>
        </p:nvSpPr>
        <p:spPr>
          <a:xfrm>
            <a:off x="6192899" y="4430642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id2</a:t>
            </a:r>
          </a:p>
        </p:txBody>
      </p:sp>
      <p:cxnSp>
        <p:nvCxnSpPr>
          <p:cNvPr id="64" name="Verbindingslijn: gebogen 22">
            <a:extLst>
              <a:ext uri="{FF2B5EF4-FFF2-40B4-BE49-F238E27FC236}">
                <a16:creationId xmlns:a16="http://schemas.microsoft.com/office/drawing/2014/main" id="{0AF7355F-6892-47BD-AB81-677254D0EF49}"/>
              </a:ext>
            </a:extLst>
          </p:cNvPr>
          <p:cNvCxnSpPr>
            <a:cxnSpLocks/>
            <a:stCxn id="55" idx="1"/>
            <a:endCxn id="60" idx="0"/>
          </p:cNvCxnSpPr>
          <p:nvPr/>
        </p:nvCxnSpPr>
        <p:spPr>
          <a:xfrm rot="10800000" flipV="1">
            <a:off x="4836325" y="4176344"/>
            <a:ext cx="549339" cy="2542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Verbindingslijn: gebogen 23">
            <a:extLst>
              <a:ext uri="{FF2B5EF4-FFF2-40B4-BE49-F238E27FC236}">
                <a16:creationId xmlns:a16="http://schemas.microsoft.com/office/drawing/2014/main" id="{729D5959-BACF-48DE-B44D-9060EB340720}"/>
              </a:ext>
            </a:extLst>
          </p:cNvPr>
          <p:cNvCxnSpPr>
            <a:stCxn id="55" idx="3"/>
            <a:endCxn id="61" idx="0"/>
          </p:cNvCxnSpPr>
          <p:nvPr/>
        </p:nvCxnSpPr>
        <p:spPr>
          <a:xfrm>
            <a:off x="5901455" y="4176345"/>
            <a:ext cx="549340" cy="2542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kstvak 66">
            <a:extLst>
              <a:ext uri="{FF2B5EF4-FFF2-40B4-BE49-F238E27FC236}">
                <a16:creationId xmlns:a16="http://schemas.microsoft.com/office/drawing/2014/main" id="{0C608C4D-F880-4C21-BE17-9B025510E11C}"/>
              </a:ext>
            </a:extLst>
          </p:cNvPr>
          <p:cNvSpPr txBox="1"/>
          <p:nvPr/>
        </p:nvSpPr>
        <p:spPr>
          <a:xfrm>
            <a:off x="5574693" y="3574896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hasLinkElement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B6C6B393-52E6-4303-B29F-C6F13E62CC6E}"/>
              </a:ext>
            </a:extLst>
          </p:cNvPr>
          <p:cNvSpPr txBox="1"/>
          <p:nvPr/>
        </p:nvSpPr>
        <p:spPr>
          <a:xfrm>
            <a:off x="4384125" y="3954290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hasDocument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0AFE1DA-52E6-4580-836F-1F6385E34978}"/>
              </a:ext>
            </a:extLst>
          </p:cNvPr>
          <p:cNvSpPr txBox="1"/>
          <p:nvPr/>
        </p:nvSpPr>
        <p:spPr>
          <a:xfrm>
            <a:off x="5798290" y="3957369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AB95E895-456A-4BBA-BDE7-680F5ADBED26}"/>
              </a:ext>
            </a:extLst>
          </p:cNvPr>
          <p:cNvSpPr txBox="1"/>
          <p:nvPr/>
        </p:nvSpPr>
        <p:spPr>
          <a:xfrm>
            <a:off x="5698599" y="4912068"/>
            <a:ext cx="15043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&lt;/damage.ttl#element1&gt;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72FCD59B-849D-43B0-A591-AB02BAB7CA99}"/>
              </a:ext>
            </a:extLst>
          </p:cNvPr>
          <p:cNvSpPr txBox="1"/>
          <p:nvPr/>
        </p:nvSpPr>
        <p:spPr>
          <a:xfrm>
            <a:off x="6176125" y="4667308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2" name="Rechte verbindingslijn met pijl 71">
            <a:extLst>
              <a:ext uri="{FF2B5EF4-FFF2-40B4-BE49-F238E27FC236}">
                <a16:creationId xmlns:a16="http://schemas.microsoft.com/office/drawing/2014/main" id="{F137657A-1756-400B-8C33-3E3B67F806FB}"/>
              </a:ext>
            </a:extLst>
          </p:cNvPr>
          <p:cNvCxnSpPr>
            <a:stCxn id="61" idx="2"/>
            <a:endCxn id="70" idx="0"/>
          </p:cNvCxnSpPr>
          <p:nvPr/>
        </p:nvCxnSpPr>
        <p:spPr>
          <a:xfrm>
            <a:off x="6450795" y="4676863"/>
            <a:ext cx="0" cy="235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kstvak 72">
            <a:extLst>
              <a:ext uri="{FF2B5EF4-FFF2-40B4-BE49-F238E27FC236}">
                <a16:creationId xmlns:a16="http://schemas.microsoft.com/office/drawing/2014/main" id="{F6FBB71B-5EB8-4006-B3C1-124B56B4CB15}"/>
              </a:ext>
            </a:extLst>
          </p:cNvPr>
          <p:cNvSpPr txBox="1"/>
          <p:nvPr/>
        </p:nvSpPr>
        <p:spPr>
          <a:xfrm>
            <a:off x="4294597" y="5154807"/>
            <a:ext cx="300495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000" b="1" dirty="0" err="1"/>
              <a:t>fm:artefactRegistry.ttl</a:t>
            </a:r>
            <a:endParaRPr lang="nl-BE" sz="1000" b="1" dirty="0"/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EA6F1773-B684-4E5C-B334-F2FEE62C9E0D}"/>
              </a:ext>
            </a:extLst>
          </p:cNvPr>
          <p:cNvSpPr txBox="1"/>
          <p:nvPr/>
        </p:nvSpPr>
        <p:spPr>
          <a:xfrm>
            <a:off x="6192899" y="1829458"/>
            <a:ext cx="77368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b="1" dirty="0">
                <a:solidFill>
                  <a:prstClr val="black"/>
                </a:solidFill>
                <a:latin typeface="Calibri" panose="020F0502020204030204"/>
              </a:rPr>
              <a:t>own:art8</a:t>
            </a: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6606D7F3-140C-43BA-99FB-D2D7D4BAB505}"/>
              </a:ext>
            </a:extLst>
          </p:cNvPr>
          <p:cNvSpPr txBox="1"/>
          <p:nvPr/>
        </p:nvSpPr>
        <p:spPr>
          <a:xfrm>
            <a:off x="9501517" y="2269768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le3</a:t>
            </a:r>
          </a:p>
        </p:txBody>
      </p:sp>
      <p:cxnSp>
        <p:nvCxnSpPr>
          <p:cNvPr id="77" name="Verbindingslijn: gebogen 33">
            <a:extLst>
              <a:ext uri="{FF2B5EF4-FFF2-40B4-BE49-F238E27FC236}">
                <a16:creationId xmlns:a16="http://schemas.microsoft.com/office/drawing/2014/main" id="{A36A310E-6ADB-4E58-B5D7-A7A0EDD4058E}"/>
              </a:ext>
            </a:extLst>
          </p:cNvPr>
          <p:cNvCxnSpPr>
            <a:cxnSpLocks/>
            <a:stCxn id="75" idx="3"/>
            <a:endCxn id="76" idx="0"/>
          </p:cNvCxnSpPr>
          <p:nvPr/>
        </p:nvCxnSpPr>
        <p:spPr>
          <a:xfrm>
            <a:off x="6966587" y="1952569"/>
            <a:ext cx="2792826" cy="31719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kstvak 77">
            <a:extLst>
              <a:ext uri="{FF2B5EF4-FFF2-40B4-BE49-F238E27FC236}">
                <a16:creationId xmlns:a16="http://schemas.microsoft.com/office/drawing/2014/main" id="{E8DF0D4C-1F0D-41AD-834D-19AF9EFBC985}"/>
              </a:ext>
            </a:extLst>
          </p:cNvPr>
          <p:cNvSpPr txBox="1"/>
          <p:nvPr/>
        </p:nvSpPr>
        <p:spPr>
          <a:xfrm>
            <a:off x="8485656" y="2652419"/>
            <a:ext cx="95400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 err="1">
                <a:solidFill>
                  <a:prstClr val="black"/>
                </a:solidFill>
                <a:latin typeface="Calibri" panose="020F0502020204030204"/>
              </a:rPr>
              <a:t>model.gltf</a:t>
            </a:r>
            <a:endParaRPr lang="nl-BE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138F1556-E590-4B4D-8BD0-14BA26EA4B74}"/>
              </a:ext>
            </a:extLst>
          </p:cNvPr>
          <p:cNvSpPr txBox="1"/>
          <p:nvPr/>
        </p:nvSpPr>
        <p:spPr>
          <a:xfrm>
            <a:off x="10319235" y="2652419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id3</a:t>
            </a:r>
          </a:p>
        </p:txBody>
      </p:sp>
      <p:cxnSp>
        <p:nvCxnSpPr>
          <p:cNvPr id="80" name="Verbindingslijn: gebogen 36">
            <a:extLst>
              <a:ext uri="{FF2B5EF4-FFF2-40B4-BE49-F238E27FC236}">
                <a16:creationId xmlns:a16="http://schemas.microsoft.com/office/drawing/2014/main" id="{4835260B-B860-4E50-9CE9-3A7E157A98E2}"/>
              </a:ext>
            </a:extLst>
          </p:cNvPr>
          <p:cNvCxnSpPr>
            <a:cxnSpLocks/>
            <a:stCxn id="76" idx="1"/>
            <a:endCxn id="78" idx="0"/>
          </p:cNvCxnSpPr>
          <p:nvPr/>
        </p:nvCxnSpPr>
        <p:spPr>
          <a:xfrm rot="10800000" flipV="1">
            <a:off x="8962661" y="2392879"/>
            <a:ext cx="538857" cy="2595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Verbindingslijn: gebogen 37">
            <a:extLst>
              <a:ext uri="{FF2B5EF4-FFF2-40B4-BE49-F238E27FC236}">
                <a16:creationId xmlns:a16="http://schemas.microsoft.com/office/drawing/2014/main" id="{52C29A30-CFB0-4EFE-A71C-C40833A1159F}"/>
              </a:ext>
            </a:extLst>
          </p:cNvPr>
          <p:cNvCxnSpPr>
            <a:stCxn id="76" idx="3"/>
            <a:endCxn id="79" idx="0"/>
          </p:cNvCxnSpPr>
          <p:nvPr/>
        </p:nvCxnSpPr>
        <p:spPr>
          <a:xfrm>
            <a:off x="10017309" y="2392879"/>
            <a:ext cx="559822" cy="2595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vak 81">
            <a:extLst>
              <a:ext uri="{FF2B5EF4-FFF2-40B4-BE49-F238E27FC236}">
                <a16:creationId xmlns:a16="http://schemas.microsoft.com/office/drawing/2014/main" id="{3A0D7F48-39B5-4FEC-9865-D29242EBC0E2}"/>
              </a:ext>
            </a:extLst>
          </p:cNvPr>
          <p:cNvSpPr txBox="1"/>
          <p:nvPr/>
        </p:nvSpPr>
        <p:spPr>
          <a:xfrm>
            <a:off x="7660710" y="1745043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hasLinkElement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DB212D2E-46BE-4D1F-8F83-405DAAF024AD}"/>
              </a:ext>
            </a:extLst>
          </p:cNvPr>
          <p:cNvSpPr txBox="1"/>
          <p:nvPr/>
        </p:nvSpPr>
        <p:spPr>
          <a:xfrm>
            <a:off x="8471771" y="2196022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hasDocument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4C362725-63FA-482E-96DA-C906855E3183}"/>
              </a:ext>
            </a:extLst>
          </p:cNvPr>
          <p:cNvSpPr txBox="1"/>
          <p:nvPr/>
        </p:nvSpPr>
        <p:spPr>
          <a:xfrm>
            <a:off x="9891346" y="2191791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88970B91-7107-41F7-80F2-8944BE32A858}"/>
              </a:ext>
            </a:extLst>
          </p:cNvPr>
          <p:cNvSpPr txBox="1"/>
          <p:nvPr/>
        </p:nvSpPr>
        <p:spPr>
          <a:xfrm>
            <a:off x="10181461" y="3129422"/>
            <a:ext cx="79134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nl-BE" sz="1000" dirty="0" err="1">
                <a:solidFill>
                  <a:prstClr val="black"/>
                </a:solidFill>
                <a:latin typeface="Calibri" panose="020F0502020204030204"/>
              </a:rPr>
              <a:t>Brep</a:t>
            </a:r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 1”</a:t>
            </a:r>
          </a:p>
        </p:txBody>
      </p:sp>
      <p:sp>
        <p:nvSpPr>
          <p:cNvPr id="86" name="Tekstvak 85">
            <a:extLst>
              <a:ext uri="{FF2B5EF4-FFF2-40B4-BE49-F238E27FC236}">
                <a16:creationId xmlns:a16="http://schemas.microsoft.com/office/drawing/2014/main" id="{47535F98-7738-463E-9FD2-3953413A8975}"/>
              </a:ext>
            </a:extLst>
          </p:cNvPr>
          <p:cNvSpPr txBox="1"/>
          <p:nvPr/>
        </p:nvSpPr>
        <p:spPr>
          <a:xfrm>
            <a:off x="10319235" y="2884908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7" name="Rechte verbindingslijn met pijl 86">
            <a:extLst>
              <a:ext uri="{FF2B5EF4-FFF2-40B4-BE49-F238E27FC236}">
                <a16:creationId xmlns:a16="http://schemas.microsoft.com/office/drawing/2014/main" id="{2E407B0C-99E0-4714-8D8C-E20B63551EDC}"/>
              </a:ext>
            </a:extLst>
          </p:cNvPr>
          <p:cNvCxnSpPr>
            <a:cxnSpLocks/>
            <a:stCxn id="79" idx="2"/>
            <a:endCxn id="85" idx="0"/>
          </p:cNvCxnSpPr>
          <p:nvPr/>
        </p:nvCxnSpPr>
        <p:spPr>
          <a:xfrm>
            <a:off x="10577131" y="2898640"/>
            <a:ext cx="0" cy="230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vak 87">
            <a:extLst>
              <a:ext uri="{FF2B5EF4-FFF2-40B4-BE49-F238E27FC236}">
                <a16:creationId xmlns:a16="http://schemas.microsoft.com/office/drawing/2014/main" id="{CE516B72-A497-4627-8DCF-F7DDF1ECA03A}"/>
              </a:ext>
            </a:extLst>
          </p:cNvPr>
          <p:cNvSpPr txBox="1"/>
          <p:nvPr/>
        </p:nvSpPr>
        <p:spPr>
          <a:xfrm>
            <a:off x="8256311" y="3387060"/>
            <a:ext cx="300495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nl-BE" sz="1000" b="1" dirty="0" err="1"/>
              <a:t>own:artefactRegistry.ttl</a:t>
            </a:r>
            <a:endParaRPr lang="nl-BE" sz="1000" b="1" dirty="0"/>
          </a:p>
        </p:txBody>
      </p:sp>
      <p:sp>
        <p:nvSpPr>
          <p:cNvPr id="89" name="Rechthoek 88"/>
          <p:cNvSpPr/>
          <p:nvPr/>
        </p:nvSpPr>
        <p:spPr>
          <a:xfrm>
            <a:off x="6090583" y="1592131"/>
            <a:ext cx="5170683" cy="1875186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0" name="Rechthoek 89"/>
          <p:cNvSpPr/>
          <p:nvPr/>
        </p:nvSpPr>
        <p:spPr>
          <a:xfrm>
            <a:off x="4333621" y="2394213"/>
            <a:ext cx="2944605" cy="2830933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1" name="Tekstvak 90">
            <a:extLst>
              <a:ext uri="{FF2B5EF4-FFF2-40B4-BE49-F238E27FC236}">
                <a16:creationId xmlns:a16="http://schemas.microsoft.com/office/drawing/2014/main" id="{F0947648-890C-440B-8F90-717136B93870}"/>
              </a:ext>
            </a:extLst>
          </p:cNvPr>
          <p:cNvSpPr txBox="1"/>
          <p:nvPr/>
        </p:nvSpPr>
        <p:spPr>
          <a:xfrm>
            <a:off x="318281" y="3235602"/>
            <a:ext cx="300495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000" b="1" dirty="0" err="1"/>
              <a:t>arch:artefactRegistry.ttl</a:t>
            </a:r>
            <a:endParaRPr lang="nl-BE" sz="1000" b="1" dirty="0"/>
          </a:p>
        </p:txBody>
      </p:sp>
    </p:spTree>
    <p:extLst>
      <p:ext uri="{BB962C8B-B14F-4D97-AF65-F5344CB8AC3E}">
        <p14:creationId xmlns:p14="http://schemas.microsoft.com/office/powerpoint/2010/main" val="8180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hoek 48"/>
          <p:cNvSpPr/>
          <p:nvPr/>
        </p:nvSpPr>
        <p:spPr>
          <a:xfrm>
            <a:off x="4333621" y="1368721"/>
            <a:ext cx="2944605" cy="385642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/>
          <p:cNvSpPr/>
          <p:nvPr/>
        </p:nvSpPr>
        <p:spPr>
          <a:xfrm>
            <a:off x="350000" y="1409252"/>
            <a:ext cx="6750887" cy="187518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9" name="Rechthoek 88"/>
          <p:cNvSpPr/>
          <p:nvPr/>
        </p:nvSpPr>
        <p:spPr>
          <a:xfrm>
            <a:off x="4263461" y="1592131"/>
            <a:ext cx="6997805" cy="1875186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D03720-6166-436C-A3C4-4F1ACB5693DA}"/>
              </a:ext>
            </a:extLst>
          </p:cNvPr>
          <p:cNvSpPr txBox="1"/>
          <p:nvPr/>
        </p:nvSpPr>
        <p:spPr>
          <a:xfrm>
            <a:off x="4384125" y="1646578"/>
            <a:ext cx="69869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b="1" dirty="0" err="1">
                <a:solidFill>
                  <a:prstClr val="black"/>
                </a:solidFill>
                <a:latin typeface="Calibri" panose="020F0502020204030204"/>
              </a:rPr>
              <a:t>arch</a:t>
            </a:r>
            <a:r>
              <a:rPr lang="nl-BE" sz="1000" b="1" dirty="0">
                <a:solidFill>
                  <a:prstClr val="black"/>
                </a:solidFill>
                <a:latin typeface="Calibri" panose="020F0502020204030204"/>
              </a:rPr>
              <a:t>: art1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44C687E-D469-490A-BB5C-4C47B097591E}"/>
              </a:ext>
            </a:extLst>
          </p:cNvPr>
          <p:cNvSpPr txBox="1"/>
          <p:nvPr/>
        </p:nvSpPr>
        <p:spPr>
          <a:xfrm>
            <a:off x="1340615" y="2077187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le1</a:t>
            </a:r>
          </a:p>
        </p:txBody>
      </p:sp>
      <p:cxnSp>
        <p:nvCxnSpPr>
          <p:cNvPr id="6" name="Rechte verbindingslijn met pijl 6">
            <a:extLst>
              <a:ext uri="{FF2B5EF4-FFF2-40B4-BE49-F238E27FC236}">
                <a16:creationId xmlns:a16="http://schemas.microsoft.com/office/drawing/2014/main" id="{E892A52F-C6B2-4F7E-ABC1-97A7A93B50B6}"/>
              </a:ext>
            </a:extLst>
          </p:cNvPr>
          <p:cNvCxnSpPr>
            <a:cxnSpLocks/>
            <a:stCxn id="4" idx="1"/>
            <a:endCxn id="5" idx="0"/>
          </p:cNvCxnSpPr>
          <p:nvPr/>
        </p:nvCxnSpPr>
        <p:spPr>
          <a:xfrm rot="10800000" flipV="1">
            <a:off x="1598511" y="1769689"/>
            <a:ext cx="2785614" cy="3074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26D91117-B55C-4E17-899A-9290534110AA}"/>
              </a:ext>
            </a:extLst>
          </p:cNvPr>
          <p:cNvSpPr txBox="1"/>
          <p:nvPr/>
        </p:nvSpPr>
        <p:spPr>
          <a:xfrm>
            <a:off x="533379" y="2454596"/>
            <a:ext cx="69453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 err="1">
                <a:solidFill>
                  <a:prstClr val="black"/>
                </a:solidFill>
                <a:latin typeface="Calibri" panose="020F0502020204030204"/>
              </a:rPr>
              <a:t>arch.ttl</a:t>
            </a:r>
            <a:endParaRPr lang="nl-BE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D49083F-FF42-4002-B05C-5702135BF3BD}"/>
              </a:ext>
            </a:extLst>
          </p:cNvPr>
          <p:cNvSpPr txBox="1"/>
          <p:nvPr/>
        </p:nvSpPr>
        <p:spPr>
          <a:xfrm>
            <a:off x="2147851" y="2454596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id1</a:t>
            </a:r>
          </a:p>
        </p:txBody>
      </p:sp>
      <p:cxnSp>
        <p:nvCxnSpPr>
          <p:cNvPr id="9" name="Verbindingslijn: gebogen 8">
            <a:extLst>
              <a:ext uri="{FF2B5EF4-FFF2-40B4-BE49-F238E27FC236}">
                <a16:creationId xmlns:a16="http://schemas.microsoft.com/office/drawing/2014/main" id="{448A623D-3BA9-429C-AB40-B1B944D846DF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rot="10800000" flipV="1">
            <a:off x="880649" y="2200298"/>
            <a:ext cx="459967" cy="2542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erbindingslijn: gebogen 9">
            <a:extLst>
              <a:ext uri="{FF2B5EF4-FFF2-40B4-BE49-F238E27FC236}">
                <a16:creationId xmlns:a16="http://schemas.microsoft.com/office/drawing/2014/main" id="{8ACE5E65-A165-424D-8572-EA2C775E1C37}"/>
              </a:ext>
            </a:extLst>
          </p:cNvPr>
          <p:cNvCxnSpPr>
            <a:stCxn id="5" idx="3"/>
            <a:endCxn id="8" idx="0"/>
          </p:cNvCxnSpPr>
          <p:nvPr/>
        </p:nvCxnSpPr>
        <p:spPr>
          <a:xfrm>
            <a:off x="1856407" y="2200298"/>
            <a:ext cx="549340" cy="2542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546AFC52-3E1A-4F7B-A7F3-7B47F1AAACD4}"/>
              </a:ext>
            </a:extLst>
          </p:cNvPr>
          <p:cNvSpPr txBox="1"/>
          <p:nvPr/>
        </p:nvSpPr>
        <p:spPr>
          <a:xfrm>
            <a:off x="2825090" y="1575614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hasLinkElement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8638F95-9F6A-4DCE-B224-2BF1B699D1AD}"/>
              </a:ext>
            </a:extLst>
          </p:cNvPr>
          <p:cNvSpPr txBox="1"/>
          <p:nvPr/>
        </p:nvSpPr>
        <p:spPr>
          <a:xfrm>
            <a:off x="351490" y="1921082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hasDocument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04E7C52-2932-47C8-860E-9F9F3ED7B82F}"/>
              </a:ext>
            </a:extLst>
          </p:cNvPr>
          <p:cNvSpPr txBox="1"/>
          <p:nvPr/>
        </p:nvSpPr>
        <p:spPr>
          <a:xfrm>
            <a:off x="2246422" y="2154658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D311643-958F-40F4-BC80-03D2FA319DFA}"/>
              </a:ext>
            </a:extLst>
          </p:cNvPr>
          <p:cNvSpPr txBox="1"/>
          <p:nvPr/>
        </p:nvSpPr>
        <p:spPr>
          <a:xfrm>
            <a:off x="1739784" y="2975155"/>
            <a:ext cx="132512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&lt;/arch.ttl#door1&gt;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9B41A97-7C76-4846-97E8-5A81B4FD6E00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flipH="1">
            <a:off x="2402347" y="2700817"/>
            <a:ext cx="3400" cy="274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997A67AF-1570-4D00-B7AA-40D7851FF0C1}"/>
              </a:ext>
            </a:extLst>
          </p:cNvPr>
          <p:cNvSpPr txBox="1"/>
          <p:nvPr/>
        </p:nvSpPr>
        <p:spPr>
          <a:xfrm>
            <a:off x="2175506" y="2715943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B074F307-98AE-448B-9003-A5DBAB28839D}"/>
              </a:ext>
            </a:extLst>
          </p:cNvPr>
          <p:cNvSpPr txBox="1"/>
          <p:nvPr/>
        </p:nvSpPr>
        <p:spPr>
          <a:xfrm>
            <a:off x="167117" y="5673353"/>
            <a:ext cx="3145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/>
              <a:t>@prefix </a:t>
            </a:r>
            <a:r>
              <a:rPr lang="nl-BE" sz="1000" dirty="0" err="1"/>
              <a:t>arch</a:t>
            </a:r>
            <a:r>
              <a:rPr lang="nl-BE" sz="1000" dirty="0"/>
              <a:t>: &lt;https://archoffice.de/lbd/abc123/&gt; .</a:t>
            </a:r>
          </a:p>
          <a:p>
            <a:r>
              <a:rPr lang="nl-BE" sz="1000" dirty="0"/>
              <a:t>@prefix </a:t>
            </a:r>
            <a:r>
              <a:rPr lang="nl-BE" sz="1000" dirty="0" err="1"/>
              <a:t>fm</a:t>
            </a:r>
            <a:r>
              <a:rPr lang="nl-BE" sz="1000" dirty="0"/>
              <a:t>: &lt;https://fm-bureau.fr/lbd/abc123/&gt; .</a:t>
            </a:r>
          </a:p>
          <a:p>
            <a:r>
              <a:rPr lang="nl-BE" sz="1000" dirty="0"/>
              <a:t>@prefix </a:t>
            </a:r>
            <a:r>
              <a:rPr lang="nl-BE" sz="1000" dirty="0" err="1"/>
              <a:t>own</a:t>
            </a:r>
            <a:r>
              <a:rPr lang="nl-BE" sz="1000" dirty="0"/>
              <a:t>: &lt;https://pod.inrupt.net/lbd/abc123/&gt; .</a:t>
            </a:r>
          </a:p>
        </p:txBody>
      </p:sp>
      <p:sp>
        <p:nvSpPr>
          <p:cNvPr id="65" name="Titel 2">
            <a:extLst>
              <a:ext uri="{FF2B5EF4-FFF2-40B4-BE49-F238E27FC236}">
                <a16:creationId xmlns:a16="http://schemas.microsoft.com/office/drawing/2014/main" id="{78809F30-6339-4BBB-B1F2-AF5D3793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1"/>
            <a:ext cx="10503310" cy="1127441"/>
          </a:xfrm>
        </p:spPr>
        <p:txBody>
          <a:bodyPr/>
          <a:lstStyle/>
          <a:p>
            <a:r>
              <a:rPr lang="nl-BE" dirty="0" smtClean="0"/>
              <a:t>Global project </a:t>
            </a:r>
            <a:r>
              <a:rPr lang="nl-BE" dirty="0" err="1" smtClean="0"/>
              <a:t>linking</a:t>
            </a:r>
            <a:r>
              <a:rPr lang="nl-BE" dirty="0" smtClean="0"/>
              <a:t>: </a:t>
            </a:r>
            <a:r>
              <a:rPr lang="nl-BE" dirty="0" err="1"/>
              <a:t>artefactRegistry</a:t>
            </a:r>
            <a:endParaRPr lang="nl-BE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10DEE8AC-A079-4F58-9EB8-C87A2FFD621A}"/>
              </a:ext>
            </a:extLst>
          </p:cNvPr>
          <p:cNvSpPr txBox="1"/>
          <p:nvPr/>
        </p:nvSpPr>
        <p:spPr>
          <a:xfrm>
            <a:off x="5249193" y="2515642"/>
            <a:ext cx="78873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b="1" dirty="0">
                <a:solidFill>
                  <a:prstClr val="black"/>
                </a:solidFill>
                <a:latin typeface="Calibri" panose="020F0502020204030204"/>
              </a:rPr>
              <a:t>fm:art5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888F61BB-DBD9-4C09-8E02-F25185BA817E}"/>
              </a:ext>
            </a:extLst>
          </p:cNvPr>
          <p:cNvSpPr txBox="1"/>
          <p:nvPr/>
        </p:nvSpPr>
        <p:spPr>
          <a:xfrm>
            <a:off x="5385663" y="4053234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le2</a:t>
            </a:r>
          </a:p>
        </p:txBody>
      </p: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68273E0D-15A1-4A89-9B34-03D15D9E9F3B}"/>
              </a:ext>
            </a:extLst>
          </p:cNvPr>
          <p:cNvCxnSpPr>
            <a:cxnSpLocks/>
            <a:stCxn id="53" idx="2"/>
            <a:endCxn id="55" idx="0"/>
          </p:cNvCxnSpPr>
          <p:nvPr/>
        </p:nvCxnSpPr>
        <p:spPr>
          <a:xfrm>
            <a:off x="5643559" y="2761863"/>
            <a:ext cx="0" cy="1291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vak 59">
            <a:extLst>
              <a:ext uri="{FF2B5EF4-FFF2-40B4-BE49-F238E27FC236}">
                <a16:creationId xmlns:a16="http://schemas.microsoft.com/office/drawing/2014/main" id="{09D7D63A-DC21-4BB2-A7EB-1177C72B0346}"/>
              </a:ext>
            </a:extLst>
          </p:cNvPr>
          <p:cNvSpPr txBox="1"/>
          <p:nvPr/>
        </p:nvSpPr>
        <p:spPr>
          <a:xfrm>
            <a:off x="4460487" y="4430642"/>
            <a:ext cx="75167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 err="1">
                <a:solidFill>
                  <a:prstClr val="black"/>
                </a:solidFill>
                <a:latin typeface="Calibri" panose="020F0502020204030204"/>
              </a:rPr>
              <a:t>damage.ttl</a:t>
            </a:r>
            <a:endParaRPr lang="nl-BE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FDAEFD40-215C-4F5D-BD90-CE9DCFB9F2A3}"/>
              </a:ext>
            </a:extLst>
          </p:cNvPr>
          <p:cNvSpPr txBox="1"/>
          <p:nvPr/>
        </p:nvSpPr>
        <p:spPr>
          <a:xfrm>
            <a:off x="6192899" y="4430642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id2</a:t>
            </a:r>
          </a:p>
        </p:txBody>
      </p:sp>
      <p:cxnSp>
        <p:nvCxnSpPr>
          <p:cNvPr id="64" name="Verbindingslijn: gebogen 22">
            <a:extLst>
              <a:ext uri="{FF2B5EF4-FFF2-40B4-BE49-F238E27FC236}">
                <a16:creationId xmlns:a16="http://schemas.microsoft.com/office/drawing/2014/main" id="{0AF7355F-6892-47BD-AB81-677254D0EF49}"/>
              </a:ext>
            </a:extLst>
          </p:cNvPr>
          <p:cNvCxnSpPr>
            <a:cxnSpLocks/>
            <a:stCxn id="55" idx="1"/>
            <a:endCxn id="60" idx="0"/>
          </p:cNvCxnSpPr>
          <p:nvPr/>
        </p:nvCxnSpPr>
        <p:spPr>
          <a:xfrm rot="10800000" flipV="1">
            <a:off x="4836325" y="4176344"/>
            <a:ext cx="549339" cy="2542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Verbindingslijn: gebogen 23">
            <a:extLst>
              <a:ext uri="{FF2B5EF4-FFF2-40B4-BE49-F238E27FC236}">
                <a16:creationId xmlns:a16="http://schemas.microsoft.com/office/drawing/2014/main" id="{729D5959-BACF-48DE-B44D-9060EB340720}"/>
              </a:ext>
            </a:extLst>
          </p:cNvPr>
          <p:cNvCxnSpPr>
            <a:stCxn id="55" idx="3"/>
            <a:endCxn id="61" idx="0"/>
          </p:cNvCxnSpPr>
          <p:nvPr/>
        </p:nvCxnSpPr>
        <p:spPr>
          <a:xfrm>
            <a:off x="5901455" y="4176345"/>
            <a:ext cx="549340" cy="2542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kstvak 66">
            <a:extLst>
              <a:ext uri="{FF2B5EF4-FFF2-40B4-BE49-F238E27FC236}">
                <a16:creationId xmlns:a16="http://schemas.microsoft.com/office/drawing/2014/main" id="{0C608C4D-F880-4C21-BE17-9B025510E11C}"/>
              </a:ext>
            </a:extLst>
          </p:cNvPr>
          <p:cNvSpPr txBox="1"/>
          <p:nvPr/>
        </p:nvSpPr>
        <p:spPr>
          <a:xfrm>
            <a:off x="5574693" y="3574896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hasLinkElement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B6C6B393-52E6-4303-B29F-C6F13E62CC6E}"/>
              </a:ext>
            </a:extLst>
          </p:cNvPr>
          <p:cNvSpPr txBox="1"/>
          <p:nvPr/>
        </p:nvSpPr>
        <p:spPr>
          <a:xfrm>
            <a:off x="4384125" y="3954290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hasDocument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80AFE1DA-52E6-4580-836F-1F6385E34978}"/>
              </a:ext>
            </a:extLst>
          </p:cNvPr>
          <p:cNvSpPr txBox="1"/>
          <p:nvPr/>
        </p:nvSpPr>
        <p:spPr>
          <a:xfrm>
            <a:off x="5798290" y="3957369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AB95E895-456A-4BBA-BDE7-680F5ADBED26}"/>
              </a:ext>
            </a:extLst>
          </p:cNvPr>
          <p:cNvSpPr txBox="1"/>
          <p:nvPr/>
        </p:nvSpPr>
        <p:spPr>
          <a:xfrm>
            <a:off x="5698599" y="4912068"/>
            <a:ext cx="15043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&lt;/damage.ttl#element1&gt;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72FCD59B-849D-43B0-A591-AB02BAB7CA99}"/>
              </a:ext>
            </a:extLst>
          </p:cNvPr>
          <p:cNvSpPr txBox="1"/>
          <p:nvPr/>
        </p:nvSpPr>
        <p:spPr>
          <a:xfrm>
            <a:off x="6176125" y="4667308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2" name="Rechte verbindingslijn met pijl 71">
            <a:extLst>
              <a:ext uri="{FF2B5EF4-FFF2-40B4-BE49-F238E27FC236}">
                <a16:creationId xmlns:a16="http://schemas.microsoft.com/office/drawing/2014/main" id="{F137657A-1756-400B-8C33-3E3B67F806FB}"/>
              </a:ext>
            </a:extLst>
          </p:cNvPr>
          <p:cNvCxnSpPr>
            <a:stCxn id="61" idx="2"/>
            <a:endCxn id="70" idx="0"/>
          </p:cNvCxnSpPr>
          <p:nvPr/>
        </p:nvCxnSpPr>
        <p:spPr>
          <a:xfrm>
            <a:off x="6450795" y="4676863"/>
            <a:ext cx="0" cy="235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kstvak 72">
            <a:extLst>
              <a:ext uri="{FF2B5EF4-FFF2-40B4-BE49-F238E27FC236}">
                <a16:creationId xmlns:a16="http://schemas.microsoft.com/office/drawing/2014/main" id="{F6FBB71B-5EB8-4006-B3C1-124B56B4CB15}"/>
              </a:ext>
            </a:extLst>
          </p:cNvPr>
          <p:cNvSpPr txBox="1"/>
          <p:nvPr/>
        </p:nvSpPr>
        <p:spPr>
          <a:xfrm>
            <a:off x="4294597" y="5154807"/>
            <a:ext cx="300495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000" b="1" dirty="0" err="1"/>
              <a:t>fm:artefactRegistry.ttl</a:t>
            </a:r>
            <a:endParaRPr lang="nl-BE" sz="1000" b="1" dirty="0"/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EA6F1773-B684-4E5C-B334-F2FEE62C9E0D}"/>
              </a:ext>
            </a:extLst>
          </p:cNvPr>
          <p:cNvSpPr txBox="1"/>
          <p:nvPr/>
        </p:nvSpPr>
        <p:spPr>
          <a:xfrm>
            <a:off x="6192899" y="1829458"/>
            <a:ext cx="77368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b="1" dirty="0">
                <a:solidFill>
                  <a:prstClr val="black"/>
                </a:solidFill>
                <a:latin typeface="Calibri" panose="020F0502020204030204"/>
              </a:rPr>
              <a:t>own:art8</a:t>
            </a: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6606D7F3-140C-43BA-99FB-D2D7D4BAB505}"/>
              </a:ext>
            </a:extLst>
          </p:cNvPr>
          <p:cNvSpPr txBox="1"/>
          <p:nvPr/>
        </p:nvSpPr>
        <p:spPr>
          <a:xfrm>
            <a:off x="9501517" y="2269768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le3</a:t>
            </a:r>
          </a:p>
        </p:txBody>
      </p:sp>
      <p:cxnSp>
        <p:nvCxnSpPr>
          <p:cNvPr id="77" name="Verbindingslijn: gebogen 33">
            <a:extLst>
              <a:ext uri="{FF2B5EF4-FFF2-40B4-BE49-F238E27FC236}">
                <a16:creationId xmlns:a16="http://schemas.microsoft.com/office/drawing/2014/main" id="{A36A310E-6ADB-4E58-B5D7-A7A0EDD4058E}"/>
              </a:ext>
            </a:extLst>
          </p:cNvPr>
          <p:cNvCxnSpPr>
            <a:cxnSpLocks/>
            <a:stCxn id="75" idx="3"/>
            <a:endCxn id="76" idx="0"/>
          </p:cNvCxnSpPr>
          <p:nvPr/>
        </p:nvCxnSpPr>
        <p:spPr>
          <a:xfrm>
            <a:off x="6966587" y="1952569"/>
            <a:ext cx="2792826" cy="31719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kstvak 77">
            <a:extLst>
              <a:ext uri="{FF2B5EF4-FFF2-40B4-BE49-F238E27FC236}">
                <a16:creationId xmlns:a16="http://schemas.microsoft.com/office/drawing/2014/main" id="{E8DF0D4C-1F0D-41AD-834D-19AF9EFBC985}"/>
              </a:ext>
            </a:extLst>
          </p:cNvPr>
          <p:cNvSpPr txBox="1"/>
          <p:nvPr/>
        </p:nvSpPr>
        <p:spPr>
          <a:xfrm>
            <a:off x="8485656" y="2652419"/>
            <a:ext cx="95400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 err="1">
                <a:solidFill>
                  <a:prstClr val="black"/>
                </a:solidFill>
                <a:latin typeface="Calibri" panose="020F0502020204030204"/>
              </a:rPr>
              <a:t>model.gltf</a:t>
            </a:r>
            <a:endParaRPr lang="nl-BE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138F1556-E590-4B4D-8BD0-14BA26EA4B74}"/>
              </a:ext>
            </a:extLst>
          </p:cNvPr>
          <p:cNvSpPr txBox="1"/>
          <p:nvPr/>
        </p:nvSpPr>
        <p:spPr>
          <a:xfrm>
            <a:off x="10319235" y="2652419"/>
            <a:ext cx="51579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id3</a:t>
            </a:r>
          </a:p>
        </p:txBody>
      </p:sp>
      <p:cxnSp>
        <p:nvCxnSpPr>
          <p:cNvPr id="80" name="Verbindingslijn: gebogen 36">
            <a:extLst>
              <a:ext uri="{FF2B5EF4-FFF2-40B4-BE49-F238E27FC236}">
                <a16:creationId xmlns:a16="http://schemas.microsoft.com/office/drawing/2014/main" id="{4835260B-B860-4E50-9CE9-3A7E157A98E2}"/>
              </a:ext>
            </a:extLst>
          </p:cNvPr>
          <p:cNvCxnSpPr>
            <a:cxnSpLocks/>
            <a:stCxn id="76" idx="1"/>
            <a:endCxn id="78" idx="0"/>
          </p:cNvCxnSpPr>
          <p:nvPr/>
        </p:nvCxnSpPr>
        <p:spPr>
          <a:xfrm rot="10800000" flipV="1">
            <a:off x="8962661" y="2392879"/>
            <a:ext cx="538857" cy="2595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Verbindingslijn: gebogen 37">
            <a:extLst>
              <a:ext uri="{FF2B5EF4-FFF2-40B4-BE49-F238E27FC236}">
                <a16:creationId xmlns:a16="http://schemas.microsoft.com/office/drawing/2014/main" id="{52C29A30-CFB0-4EFE-A71C-C40833A1159F}"/>
              </a:ext>
            </a:extLst>
          </p:cNvPr>
          <p:cNvCxnSpPr>
            <a:stCxn id="76" idx="3"/>
            <a:endCxn id="79" idx="0"/>
          </p:cNvCxnSpPr>
          <p:nvPr/>
        </p:nvCxnSpPr>
        <p:spPr>
          <a:xfrm>
            <a:off x="10017309" y="2392879"/>
            <a:ext cx="559822" cy="2595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vak 81">
            <a:extLst>
              <a:ext uri="{FF2B5EF4-FFF2-40B4-BE49-F238E27FC236}">
                <a16:creationId xmlns:a16="http://schemas.microsoft.com/office/drawing/2014/main" id="{3A0D7F48-39B5-4FEC-9865-D29242EBC0E2}"/>
              </a:ext>
            </a:extLst>
          </p:cNvPr>
          <p:cNvSpPr txBox="1"/>
          <p:nvPr/>
        </p:nvSpPr>
        <p:spPr>
          <a:xfrm>
            <a:off x="7660710" y="1745043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hasLinkElement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DB212D2E-46BE-4D1F-8F83-405DAAF024AD}"/>
              </a:ext>
            </a:extLst>
          </p:cNvPr>
          <p:cNvSpPr txBox="1"/>
          <p:nvPr/>
        </p:nvSpPr>
        <p:spPr>
          <a:xfrm>
            <a:off x="8471771" y="2196022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hasDocument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4C362725-63FA-482E-96DA-C906855E3183}"/>
              </a:ext>
            </a:extLst>
          </p:cNvPr>
          <p:cNvSpPr txBox="1"/>
          <p:nvPr/>
        </p:nvSpPr>
        <p:spPr>
          <a:xfrm>
            <a:off x="9891346" y="2191791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hasIdentifier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88970B91-7107-41F7-80F2-8944BE32A858}"/>
              </a:ext>
            </a:extLst>
          </p:cNvPr>
          <p:cNvSpPr txBox="1"/>
          <p:nvPr/>
        </p:nvSpPr>
        <p:spPr>
          <a:xfrm>
            <a:off x="10181461" y="3129422"/>
            <a:ext cx="79134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nl-BE" sz="1000" dirty="0" err="1">
                <a:solidFill>
                  <a:prstClr val="black"/>
                </a:solidFill>
                <a:latin typeface="Calibri" panose="020F0502020204030204"/>
              </a:rPr>
              <a:t>Brep</a:t>
            </a:r>
            <a:r>
              <a:rPr lang="nl-BE" sz="1000" dirty="0">
                <a:solidFill>
                  <a:prstClr val="black"/>
                </a:solidFill>
                <a:latin typeface="Calibri" panose="020F0502020204030204"/>
              </a:rPr>
              <a:t> 1”</a:t>
            </a:r>
          </a:p>
        </p:txBody>
      </p:sp>
      <p:sp>
        <p:nvSpPr>
          <p:cNvPr id="86" name="Tekstvak 85">
            <a:extLst>
              <a:ext uri="{FF2B5EF4-FFF2-40B4-BE49-F238E27FC236}">
                <a16:creationId xmlns:a16="http://schemas.microsoft.com/office/drawing/2014/main" id="{47535F98-7738-463E-9FD2-3953413A8975}"/>
              </a:ext>
            </a:extLst>
          </p:cNvPr>
          <p:cNvSpPr txBox="1"/>
          <p:nvPr/>
        </p:nvSpPr>
        <p:spPr>
          <a:xfrm>
            <a:off x="10319235" y="2884908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identifier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7" name="Rechte verbindingslijn met pijl 86">
            <a:extLst>
              <a:ext uri="{FF2B5EF4-FFF2-40B4-BE49-F238E27FC236}">
                <a16:creationId xmlns:a16="http://schemas.microsoft.com/office/drawing/2014/main" id="{2E407B0C-99E0-4714-8D8C-E20B63551EDC}"/>
              </a:ext>
            </a:extLst>
          </p:cNvPr>
          <p:cNvCxnSpPr>
            <a:cxnSpLocks/>
            <a:stCxn id="79" idx="2"/>
            <a:endCxn id="85" idx="0"/>
          </p:cNvCxnSpPr>
          <p:nvPr/>
        </p:nvCxnSpPr>
        <p:spPr>
          <a:xfrm>
            <a:off x="10577131" y="2898640"/>
            <a:ext cx="0" cy="230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vak 87">
            <a:extLst>
              <a:ext uri="{FF2B5EF4-FFF2-40B4-BE49-F238E27FC236}">
                <a16:creationId xmlns:a16="http://schemas.microsoft.com/office/drawing/2014/main" id="{CE516B72-A497-4627-8DCF-F7DDF1ECA03A}"/>
              </a:ext>
            </a:extLst>
          </p:cNvPr>
          <p:cNvSpPr txBox="1"/>
          <p:nvPr/>
        </p:nvSpPr>
        <p:spPr>
          <a:xfrm>
            <a:off x="8256311" y="3387060"/>
            <a:ext cx="300495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nl-BE" sz="1000" b="1" dirty="0" err="1"/>
              <a:t>own:artefactRegistry.ttl</a:t>
            </a:r>
            <a:endParaRPr lang="nl-BE" sz="1000" b="1" dirty="0"/>
          </a:p>
        </p:txBody>
      </p:sp>
      <p:sp>
        <p:nvSpPr>
          <p:cNvPr id="91" name="Tekstvak 90">
            <a:extLst>
              <a:ext uri="{FF2B5EF4-FFF2-40B4-BE49-F238E27FC236}">
                <a16:creationId xmlns:a16="http://schemas.microsoft.com/office/drawing/2014/main" id="{F0947648-890C-440B-8F90-717136B93870}"/>
              </a:ext>
            </a:extLst>
          </p:cNvPr>
          <p:cNvSpPr txBox="1"/>
          <p:nvPr/>
        </p:nvSpPr>
        <p:spPr>
          <a:xfrm>
            <a:off x="318281" y="3235602"/>
            <a:ext cx="300495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000" b="1" dirty="0" err="1"/>
              <a:t>arch:artefactRegistry.ttl</a:t>
            </a:r>
            <a:endParaRPr lang="nl-BE" sz="1000" b="1" dirty="0"/>
          </a:p>
        </p:txBody>
      </p:sp>
      <p:cxnSp>
        <p:nvCxnSpPr>
          <p:cNvPr id="26" name="Gebogen verbindingslijn 25"/>
          <p:cNvCxnSpPr>
            <a:stCxn id="4" idx="2"/>
            <a:endCxn id="53" idx="1"/>
          </p:cNvCxnSpPr>
          <p:nvPr/>
        </p:nvCxnSpPr>
        <p:spPr>
          <a:xfrm rot="16200000" flipH="1">
            <a:off x="4618355" y="2007915"/>
            <a:ext cx="745954" cy="515722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bogen verbindingslijn 27"/>
          <p:cNvCxnSpPr>
            <a:endCxn id="53" idx="3"/>
          </p:cNvCxnSpPr>
          <p:nvPr/>
        </p:nvCxnSpPr>
        <p:spPr>
          <a:xfrm rot="5400000">
            <a:off x="6033076" y="2080529"/>
            <a:ext cx="563074" cy="553375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bogen verbindingslijn 29"/>
          <p:cNvCxnSpPr>
            <a:stCxn id="4" idx="3"/>
            <a:endCxn id="75" idx="1"/>
          </p:cNvCxnSpPr>
          <p:nvPr/>
        </p:nvCxnSpPr>
        <p:spPr>
          <a:xfrm>
            <a:off x="5082816" y="1769689"/>
            <a:ext cx="1110083" cy="18288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kstvak 73">
            <a:extLst>
              <a:ext uri="{FF2B5EF4-FFF2-40B4-BE49-F238E27FC236}">
                <a16:creationId xmlns:a16="http://schemas.microsoft.com/office/drawing/2014/main" id="{B2097FCD-1E1C-4F92-9D55-7B01082E0997}"/>
              </a:ext>
            </a:extLst>
          </p:cNvPr>
          <p:cNvSpPr txBox="1"/>
          <p:nvPr/>
        </p:nvSpPr>
        <p:spPr>
          <a:xfrm>
            <a:off x="5055431" y="2056066"/>
            <a:ext cx="1137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6402"/>
            <a:r>
              <a:rPr lang="nl-BE" sz="1000" i="1" dirty="0" err="1">
                <a:solidFill>
                  <a:prstClr val="black"/>
                </a:solidFill>
                <a:latin typeface="Calibri" panose="020F0502020204030204"/>
              </a:rPr>
              <a:t>owl:sameAs</a:t>
            </a:r>
            <a:endParaRPr lang="nl-BE" sz="100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22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Front-end </a:t>
            </a:r>
            <a:r>
              <a:rPr lang="nl-BE" dirty="0" err="1" smtClean="0"/>
              <a:t>framework</a:t>
            </a:r>
            <a:endParaRPr lang="nl-BE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5904ED28-C5B7-40A6-A57E-91B6DEAC5B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490" y="1752283"/>
            <a:ext cx="10988732" cy="3978275"/>
          </a:xfr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sz="1600" dirty="0" smtClean="0"/>
              <a:t>Module </a:t>
            </a:r>
            <a:r>
              <a:rPr lang="nl-BE" sz="1600" dirty="0" err="1" smtClean="0"/>
              <a:t>federation</a:t>
            </a:r>
            <a:r>
              <a:rPr lang="nl-BE" sz="1600" dirty="0"/>
              <a:t> </a:t>
            </a:r>
            <a:r>
              <a:rPr lang="nl-BE" sz="1600" dirty="0" smtClean="0"/>
              <a:t>/ </a:t>
            </a:r>
            <a:r>
              <a:rPr lang="nl-BE" sz="1600" dirty="0" err="1" smtClean="0"/>
              <a:t>microfrontends</a:t>
            </a:r>
            <a:endParaRPr lang="nl-BE" sz="1600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sz="1600" dirty="0" smtClean="0"/>
              <a:t>Standalone </a:t>
            </a:r>
            <a:r>
              <a:rPr lang="nl-BE" sz="1600" dirty="0" err="1" smtClean="0"/>
              <a:t>plugins</a:t>
            </a:r>
            <a:r>
              <a:rPr lang="nl-BE" sz="1600" dirty="0" smtClean="0"/>
              <a:t> 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sz="1600" dirty="0" err="1" smtClean="0"/>
              <a:t>Can</a:t>
            </a:r>
            <a:r>
              <a:rPr lang="nl-BE" sz="1600" dirty="0" smtClean="0"/>
              <a:t> </a:t>
            </a:r>
            <a:r>
              <a:rPr lang="nl-BE" sz="1600" dirty="0" err="1" smtClean="0"/>
              <a:t>also</a:t>
            </a:r>
            <a:r>
              <a:rPr lang="nl-BE" sz="1600" dirty="0" smtClean="0"/>
              <a:t> </a:t>
            </a:r>
            <a:r>
              <a:rPr lang="nl-BE" sz="1600" dirty="0" err="1" smtClean="0"/>
              <a:t>be</a:t>
            </a:r>
            <a:r>
              <a:rPr lang="nl-BE" sz="1600" dirty="0" smtClean="0"/>
              <a:t> </a:t>
            </a:r>
            <a:r>
              <a:rPr lang="nl-BE" sz="1600" dirty="0" err="1" smtClean="0"/>
              <a:t>used</a:t>
            </a:r>
            <a:r>
              <a:rPr lang="nl-BE" sz="1600" dirty="0" smtClean="0"/>
              <a:t> in </a:t>
            </a:r>
            <a:r>
              <a:rPr lang="nl-BE" sz="1600" dirty="0" err="1" smtClean="0"/>
              <a:t>configuration</a:t>
            </a:r>
            <a:r>
              <a:rPr lang="nl-BE" sz="1600" dirty="0" smtClean="0"/>
              <a:t> </a:t>
            </a:r>
            <a:r>
              <a:rPr lang="nl-BE" sz="1600" dirty="0" err="1" smtClean="0"/>
              <a:t>with</a:t>
            </a:r>
            <a:r>
              <a:rPr lang="nl-BE" sz="1600" dirty="0" smtClean="0"/>
              <a:t> </a:t>
            </a:r>
            <a:r>
              <a:rPr lang="nl-BE" sz="1600" dirty="0" err="1" smtClean="0"/>
              <a:t>others</a:t>
            </a:r>
            <a:r>
              <a:rPr lang="nl-BE" sz="1600" dirty="0" smtClean="0"/>
              <a:t> (Container </a:t>
            </a:r>
            <a:r>
              <a:rPr lang="nl-BE" sz="1600" dirty="0" err="1" smtClean="0"/>
              <a:t>application</a:t>
            </a:r>
            <a:r>
              <a:rPr lang="nl-BE" sz="1600" dirty="0" smtClean="0"/>
              <a:t>)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sz="1600" dirty="0" smtClean="0"/>
              <a:t>Run-time </a:t>
            </a:r>
            <a:r>
              <a:rPr lang="nl-BE" sz="1600" dirty="0" err="1" smtClean="0"/>
              <a:t>loading</a:t>
            </a:r>
            <a:r>
              <a:rPr lang="nl-BE" sz="1600" dirty="0" smtClean="0"/>
              <a:t>		</a:t>
            </a:r>
            <a:r>
              <a:rPr lang="nl-BE" sz="1600" dirty="0" err="1" smtClean="0"/>
              <a:t>dynamically</a:t>
            </a:r>
            <a:r>
              <a:rPr lang="nl-BE" sz="1600" dirty="0" smtClean="0"/>
              <a:t> load UI </a:t>
            </a:r>
            <a:r>
              <a:rPr lang="nl-BE" sz="1600" dirty="0" err="1" smtClean="0"/>
              <a:t>depending</a:t>
            </a:r>
            <a:r>
              <a:rPr lang="nl-BE" sz="1600" dirty="0" smtClean="0"/>
              <a:t> on </a:t>
            </a:r>
            <a:r>
              <a:rPr lang="nl-BE" sz="1600" dirty="0" err="1" smtClean="0"/>
              <a:t>needs</a:t>
            </a:r>
            <a:r>
              <a:rPr lang="nl-BE" sz="1600" dirty="0" smtClean="0"/>
              <a:t> </a:t>
            </a:r>
            <a:endParaRPr lang="nl-BE" sz="1600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sz="1600" dirty="0" err="1" smtClean="0"/>
              <a:t>Minimal</a:t>
            </a:r>
            <a:r>
              <a:rPr lang="nl-BE" sz="1600" dirty="0" smtClean="0"/>
              <a:t> exchange of data </a:t>
            </a:r>
            <a:r>
              <a:rPr lang="nl-BE" sz="1600" dirty="0" err="1" smtClean="0"/>
              <a:t>between</a:t>
            </a:r>
            <a:r>
              <a:rPr lang="nl-BE" sz="1600" dirty="0" smtClean="0"/>
              <a:t> </a:t>
            </a:r>
            <a:r>
              <a:rPr lang="nl-BE" sz="1600" dirty="0" err="1" smtClean="0"/>
              <a:t>plugins</a:t>
            </a:r>
            <a:endParaRPr lang="nl-BE" sz="1600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 smtClean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smtClean="0"/>
              <a:t>AUTH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sz="1600" dirty="0" smtClean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smtClean="0"/>
              <a:t>Project </a:t>
            </a:r>
            <a:r>
              <a:rPr lang="nl-BE" sz="1600" dirty="0" smtClean="0"/>
              <a:t>ID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sz="1600" dirty="0" smtClean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smtClean="0"/>
              <a:t>“</a:t>
            </a:r>
            <a:r>
              <a:rPr lang="nl-BE" sz="1600" dirty="0" err="1" smtClean="0"/>
              <a:t>active</a:t>
            </a:r>
            <a:r>
              <a:rPr lang="nl-BE" sz="1600" dirty="0" smtClean="0"/>
              <a:t> resources</a:t>
            </a:r>
            <a:r>
              <a:rPr lang="nl-BE" sz="1600" dirty="0" smtClean="0"/>
              <a:t>”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sz="1600" dirty="0" smtClean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 smtClean="0"/>
              <a:t>Currently</a:t>
            </a:r>
            <a:r>
              <a:rPr lang="nl-BE" sz="1600" dirty="0" smtClean="0"/>
              <a:t> </a:t>
            </a:r>
            <a:r>
              <a:rPr lang="nl-BE" sz="1600" dirty="0" err="1" smtClean="0"/>
              <a:t>selected</a:t>
            </a:r>
            <a:r>
              <a:rPr lang="nl-BE" sz="1600" dirty="0" smtClean="0"/>
              <a:t> </a:t>
            </a:r>
            <a:r>
              <a:rPr lang="nl-BE" sz="1600" dirty="0" err="1" smtClean="0"/>
              <a:t>elements</a:t>
            </a:r>
            <a:r>
              <a:rPr lang="nl-BE" sz="1600" dirty="0" smtClean="0"/>
              <a:t>	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914400" lvl="2" indent="0">
              <a:buNone/>
            </a:pPr>
            <a:endParaRPr lang="nl-BE" sz="1400" dirty="0"/>
          </a:p>
        </p:txBody>
      </p:sp>
      <p:sp>
        <p:nvSpPr>
          <p:cNvPr id="6" name="Pijl-rechts 5"/>
          <p:cNvSpPr/>
          <p:nvPr/>
        </p:nvSpPr>
        <p:spPr>
          <a:xfrm>
            <a:off x="2616199" y="3159478"/>
            <a:ext cx="428978" cy="169333"/>
          </a:xfrm>
          <a:prstGeom prst="rightArrow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4000500" y="5145783"/>
            <a:ext cx="913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List of abstract </a:t>
            </a:r>
            <a:r>
              <a:rPr lang="nl-BE" sz="1600" dirty="0" err="1"/>
              <a:t>artefacts</a:t>
            </a:r>
            <a:endParaRPr lang="nl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err="1" smtClean="0"/>
              <a:t>Plugin</a:t>
            </a:r>
            <a:r>
              <a:rPr lang="nl-BE" sz="1600" dirty="0" smtClean="0"/>
              <a:t> </a:t>
            </a:r>
            <a:r>
              <a:rPr lang="nl-BE" sz="1600" dirty="0"/>
              <a:t>‘</a:t>
            </a:r>
            <a:r>
              <a:rPr lang="nl-BE" sz="1600" dirty="0" err="1"/>
              <a:t>knows</a:t>
            </a:r>
            <a:r>
              <a:rPr lang="nl-BE" sz="1600" dirty="0"/>
              <a:t>’ </a:t>
            </a:r>
            <a:r>
              <a:rPr lang="nl-BE" sz="1600" dirty="0" err="1"/>
              <a:t>which</a:t>
            </a:r>
            <a:r>
              <a:rPr lang="nl-BE" sz="1600" dirty="0"/>
              <a:t> </a:t>
            </a:r>
            <a:r>
              <a:rPr lang="nl-BE" sz="1600" dirty="0" err="1"/>
              <a:t>representations</a:t>
            </a:r>
            <a:r>
              <a:rPr lang="nl-BE" sz="1600" dirty="0"/>
              <a:t>/</a:t>
            </a:r>
            <a:r>
              <a:rPr lang="nl-BE" sz="1600" dirty="0" err="1"/>
              <a:t>manifestations</a:t>
            </a:r>
            <a:r>
              <a:rPr lang="nl-BE" sz="1600" dirty="0"/>
              <a:t> </a:t>
            </a:r>
            <a:r>
              <a:rPr lang="nl-BE" sz="1600" dirty="0" err="1"/>
              <a:t>it</a:t>
            </a:r>
            <a:r>
              <a:rPr lang="nl-BE" sz="1600" dirty="0"/>
              <a:t> </a:t>
            </a:r>
            <a:r>
              <a:rPr lang="nl-BE" sz="1600" dirty="0" err="1"/>
              <a:t>can</a:t>
            </a:r>
            <a:r>
              <a:rPr lang="nl-BE" sz="1600" dirty="0"/>
              <a:t> </a:t>
            </a:r>
            <a:r>
              <a:rPr lang="nl-BE" sz="1600" dirty="0" smtClean="0"/>
              <a:t>handle</a:t>
            </a:r>
            <a:endParaRPr lang="nl-BE" sz="1600" dirty="0"/>
          </a:p>
        </p:txBody>
      </p:sp>
      <p:cxnSp>
        <p:nvCxnSpPr>
          <p:cNvPr id="10" name="Rechte verbindingslijn 9"/>
          <p:cNvCxnSpPr/>
          <p:nvPr/>
        </p:nvCxnSpPr>
        <p:spPr>
          <a:xfrm flipV="1">
            <a:off x="3886200" y="5158483"/>
            <a:ext cx="0" cy="848617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Front-end </a:t>
            </a:r>
            <a:r>
              <a:rPr lang="nl-BE" dirty="0" err="1" smtClean="0"/>
              <a:t>framework</a:t>
            </a:r>
            <a:r>
              <a:rPr lang="nl-BE" dirty="0" smtClean="0"/>
              <a:t>: </a:t>
            </a:r>
            <a:r>
              <a:rPr lang="nl-BE" dirty="0" err="1" smtClean="0"/>
              <a:t>configuration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92" y="2057156"/>
            <a:ext cx="4673928" cy="3593607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776420" y="2305123"/>
            <a:ext cx="1981200" cy="33147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5782856" y="2305123"/>
            <a:ext cx="2489364" cy="16573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/>
          <p:cNvSpPr/>
          <p:nvPr/>
        </p:nvSpPr>
        <p:spPr>
          <a:xfrm>
            <a:off x="5782856" y="3962473"/>
            <a:ext cx="2489364" cy="16573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2133357" y="5677536"/>
            <a:ext cx="5857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 smtClean="0"/>
              <a:t>https://lbd-dev.org/resourceOverview/remoteEntry.js</a:t>
            </a:r>
            <a:endParaRPr lang="nl-BE" sz="11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5935256" y="5677536"/>
            <a:ext cx="3805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 smtClean="0"/>
              <a:t>https://another.comg/imgAnnotate/remoteEntry.js</a:t>
            </a:r>
            <a:endParaRPr lang="nl-BE" sz="1100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5782856" y="1782160"/>
            <a:ext cx="3805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 smtClean="0"/>
              <a:t>https://3dsolutions.be/viewerplugin/remoteEntry.js</a:t>
            </a:r>
            <a:endParaRPr lang="nl-BE" sz="1100" b="1" dirty="0"/>
          </a:p>
        </p:txBody>
      </p:sp>
      <p:sp>
        <p:nvSpPr>
          <p:cNvPr id="15" name="Rechthoek 14"/>
          <p:cNvSpPr/>
          <p:nvPr/>
        </p:nvSpPr>
        <p:spPr>
          <a:xfrm>
            <a:off x="3555958" y="2465143"/>
            <a:ext cx="284057" cy="2760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/>
          <p:cNvSpPr txBox="1"/>
          <p:nvPr/>
        </p:nvSpPr>
        <p:spPr>
          <a:xfrm>
            <a:off x="1979999" y="1764606"/>
            <a:ext cx="5857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 smtClean="0"/>
              <a:t>https://lbd-dev.org/resourceOverview/remoteEntry.js</a:t>
            </a:r>
            <a:endParaRPr lang="nl-BE" sz="1100" b="1" dirty="0"/>
          </a:p>
        </p:txBody>
      </p:sp>
    </p:spTree>
    <p:extLst>
      <p:ext uri="{BB962C8B-B14F-4D97-AF65-F5344CB8AC3E}">
        <p14:creationId xmlns:p14="http://schemas.microsoft.com/office/powerpoint/2010/main" val="26727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1" grpId="0" animBg="1"/>
      <p:bldP spid="12" grpId="0"/>
      <p:bldP spid="12" grpId="1"/>
      <p:bldP spid="13" grpId="0"/>
      <p:bldP spid="14" grpId="0"/>
      <p:bldP spid="14" grpId="1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Front-end </a:t>
            </a:r>
            <a:r>
              <a:rPr lang="nl-BE" dirty="0" err="1" smtClean="0"/>
              <a:t>framework</a:t>
            </a:r>
            <a:r>
              <a:rPr lang="nl-BE" dirty="0" smtClean="0"/>
              <a:t>: </a:t>
            </a:r>
            <a:r>
              <a:rPr lang="nl-BE" dirty="0" err="1" smtClean="0"/>
              <a:t>configuration</a:t>
            </a:r>
            <a:r>
              <a:rPr lang="nl-BE" dirty="0" smtClean="0"/>
              <a:t> 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A915B6C-A9FE-4770-8D4A-05D388AE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78"/>
          <a:stretch/>
        </p:blipFill>
        <p:spPr>
          <a:xfrm>
            <a:off x="2944554" y="1984016"/>
            <a:ext cx="5553182" cy="38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Implementation</a:t>
            </a:r>
            <a:r>
              <a:rPr lang="nl-BE" dirty="0" smtClean="0"/>
              <a:t>: demo I</a:t>
            </a:r>
            <a:endParaRPr lang="nl-BE" dirty="0"/>
          </a:p>
        </p:txBody>
      </p:sp>
      <p:pic>
        <p:nvPicPr>
          <p:cNvPr id="6" name="lbdemo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618" t="13607" r="921" b="7405"/>
          <a:stretch/>
        </p:blipFill>
        <p:spPr>
          <a:xfrm>
            <a:off x="1345790" y="1552575"/>
            <a:ext cx="9007885" cy="42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7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Implementation</a:t>
            </a:r>
            <a:r>
              <a:rPr lang="nl-BE" dirty="0" smtClean="0"/>
              <a:t>: demo II</a:t>
            </a:r>
            <a:endParaRPr lang="nl-BE" dirty="0"/>
          </a:p>
        </p:txBody>
      </p:sp>
      <p:pic>
        <p:nvPicPr>
          <p:cNvPr id="8" name="lbdem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525" y="1574801"/>
            <a:ext cx="9137240" cy="44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Summary</a:t>
            </a:r>
            <a:endParaRPr lang="nl-BE" dirty="0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5A9F78A3-F6FC-4E34-8D2B-786C9E9CB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10855735" cy="3978275"/>
          </a:xfrm>
          <a:prstGeom prst="rect">
            <a:avLst/>
          </a:prstGeo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Back-end</a:t>
            </a:r>
            <a:r>
              <a:rPr lang="nl-BE" dirty="0" smtClean="0"/>
              <a:t> </a:t>
            </a:r>
            <a:r>
              <a:rPr lang="nl-BE" dirty="0" err="1" smtClean="0"/>
              <a:t>framework</a:t>
            </a:r>
            <a:r>
              <a:rPr lang="nl-BE" dirty="0" smtClean="0"/>
              <a:t> </a:t>
            </a:r>
            <a:r>
              <a:rPr lang="nl-BE" dirty="0" err="1" smtClean="0"/>
              <a:t>connecting</a:t>
            </a:r>
            <a:r>
              <a:rPr lang="nl-BE" dirty="0" smtClean="0"/>
              <a:t> </a:t>
            </a:r>
            <a:r>
              <a:rPr lang="nl-BE" dirty="0" err="1" smtClean="0"/>
              <a:t>heterogeneous</a:t>
            </a:r>
            <a:r>
              <a:rPr lang="nl-BE" dirty="0" smtClean="0"/>
              <a:t> datasets	“Federated </a:t>
            </a:r>
            <a:r>
              <a:rPr lang="nl-BE" dirty="0" err="1" smtClean="0"/>
              <a:t>multi</a:t>
            </a:r>
            <a:r>
              <a:rPr lang="nl-BE" dirty="0" smtClean="0"/>
              <a:t>-model”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Abstract </a:t>
            </a:r>
            <a:r>
              <a:rPr lang="nl-BE" dirty="0" err="1" smtClean="0"/>
              <a:t>artefacts</a:t>
            </a:r>
            <a:r>
              <a:rPr lang="nl-BE" dirty="0" smtClean="0"/>
              <a:t> have file-</a:t>
            </a:r>
            <a:r>
              <a:rPr lang="nl-BE" dirty="0" err="1" smtClean="0"/>
              <a:t>specific</a:t>
            </a:r>
            <a:r>
              <a:rPr lang="nl-BE" dirty="0" smtClean="0"/>
              <a:t> </a:t>
            </a:r>
            <a:r>
              <a:rPr lang="nl-BE" dirty="0" err="1" smtClean="0"/>
              <a:t>manifestations</a:t>
            </a: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Disparate UI modules </a:t>
            </a:r>
            <a:r>
              <a:rPr lang="nl-BE" dirty="0" err="1" smtClean="0"/>
              <a:t>can</a:t>
            </a:r>
            <a:r>
              <a:rPr lang="nl-BE" dirty="0"/>
              <a:t> </a:t>
            </a:r>
            <a:r>
              <a:rPr lang="nl-BE" dirty="0" err="1" smtClean="0"/>
              <a:t>communicate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one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</a:t>
            </a:r>
            <a:r>
              <a:rPr lang="nl-BE" dirty="0" err="1" smtClean="0"/>
              <a:t>using</a:t>
            </a:r>
            <a:r>
              <a:rPr lang="nl-BE" dirty="0" smtClean="0"/>
              <a:t> abstract </a:t>
            </a:r>
            <a:r>
              <a:rPr lang="nl-BE" dirty="0" err="1" smtClean="0"/>
              <a:t>artefacts</a:t>
            </a:r>
            <a:r>
              <a:rPr lang="nl-BE" dirty="0" smtClean="0"/>
              <a:t> &amp; </a:t>
            </a:r>
            <a:r>
              <a:rPr lang="nl-BE" dirty="0" err="1" smtClean="0"/>
              <a:t>filtered</a:t>
            </a:r>
            <a:r>
              <a:rPr lang="nl-BE" dirty="0" smtClean="0"/>
              <a:t> </a:t>
            </a:r>
            <a:r>
              <a:rPr lang="nl-BE" dirty="0" err="1" smtClean="0"/>
              <a:t>manifestations</a:t>
            </a: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UI modules of different </a:t>
            </a:r>
            <a:r>
              <a:rPr lang="nl-BE" dirty="0" err="1" smtClean="0"/>
              <a:t>origin</a:t>
            </a:r>
            <a:r>
              <a:rPr lang="nl-BE" dirty="0" smtClean="0"/>
              <a:t> </a:t>
            </a: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 smtClean="0"/>
              <a:t> </a:t>
            </a:r>
            <a:r>
              <a:rPr lang="nl-BE" dirty="0" err="1" smtClean="0"/>
              <a:t>configured</a:t>
            </a:r>
            <a:r>
              <a:rPr lang="nl-BE" dirty="0" smtClean="0"/>
              <a:t> in a “shopping cart” </a:t>
            </a:r>
            <a:r>
              <a:rPr lang="nl-BE" dirty="0" err="1" smtClean="0"/>
              <a:t>configuration</a:t>
            </a:r>
            <a:endParaRPr lang="nl-BE" dirty="0" smtClean="0"/>
          </a:p>
          <a:p>
            <a:pPr marL="971550" lvl="1" indent="-285750">
              <a:buFont typeface="Wingdings" panose="05000000000000000000" pitchFamily="2" charset="2"/>
              <a:buChar char="v"/>
            </a:pPr>
            <a:endParaRPr lang="nl-BE" dirty="0"/>
          </a:p>
        </p:txBody>
      </p:sp>
      <p:sp>
        <p:nvSpPr>
          <p:cNvPr id="4" name="Pijl-rechts 3"/>
          <p:cNvSpPr/>
          <p:nvPr/>
        </p:nvSpPr>
        <p:spPr>
          <a:xfrm>
            <a:off x="6375399" y="1838678"/>
            <a:ext cx="428978" cy="169333"/>
          </a:xfrm>
          <a:prstGeom prst="rightArrow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936599" y="4099342"/>
            <a:ext cx="63139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“Using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several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federated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LBDserver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UI modules, 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Jeroen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localises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damage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pattern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on a picture of Pieter,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linking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to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an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existing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building 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element 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the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3D model of Jakob,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and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referring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to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external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regulation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datasets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provided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by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the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government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.”</a:t>
            </a:r>
            <a:endParaRPr lang="nl-BE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41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8DFAD5-94B0-4040-A2C0-6945012D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362005"/>
            <a:ext cx="10515600" cy="415498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 background</a:t>
            </a:r>
          </a:p>
        </p:txBody>
      </p:sp>
      <p:sp>
        <p:nvSpPr>
          <p:cNvPr id="7" name="Tijdelijke aanduiding voor tekst 1">
            <a:extLst>
              <a:ext uri="{FF2B5EF4-FFF2-40B4-BE49-F238E27FC236}">
                <a16:creationId xmlns:a16="http://schemas.microsoft.com/office/drawing/2014/main" id="{85524359-F283-4C64-A430-D2A71EA941E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7611359" cy="3978275"/>
          </a:xfrm>
          <a:prstGeom prst="rect">
            <a:avLst/>
          </a:prstGeo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PhD research </a:t>
            </a:r>
            <a:r>
              <a:rPr lang="nl-BE" dirty="0" err="1" smtClean="0"/>
              <a:t>grant</a:t>
            </a:r>
            <a:r>
              <a:rPr lang="nl-BE" dirty="0" smtClean="0"/>
              <a:t> FWO </a:t>
            </a:r>
            <a:r>
              <a:rPr lang="nl-BE" dirty="0" err="1" smtClean="0"/>
              <a:t>Flanders</a:t>
            </a:r>
            <a:r>
              <a:rPr lang="nl-BE" dirty="0" smtClean="0"/>
              <a:t> (2019-2023)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Web- </a:t>
            </a:r>
            <a:r>
              <a:rPr lang="nl-BE" dirty="0" err="1" smtClean="0"/>
              <a:t>and</a:t>
            </a:r>
            <a:r>
              <a:rPr lang="nl-BE" dirty="0" smtClean="0"/>
              <a:t> data-</a:t>
            </a:r>
            <a:r>
              <a:rPr lang="nl-BE" dirty="0" err="1" smtClean="0"/>
              <a:t>based</a:t>
            </a:r>
            <a:r>
              <a:rPr lang="nl-BE" dirty="0" smtClean="0"/>
              <a:t> AECO </a:t>
            </a:r>
            <a:r>
              <a:rPr lang="nl-BE" dirty="0" err="1" smtClean="0"/>
              <a:t>projects</a:t>
            </a:r>
            <a:endParaRPr lang="nl-BE" dirty="0" smtClean="0"/>
          </a:p>
          <a:p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Data </a:t>
            </a:r>
            <a:r>
              <a:rPr lang="nl-BE" dirty="0" err="1" smtClean="0"/>
              <a:t>federation</a:t>
            </a: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Semantic</a:t>
            </a:r>
            <a:r>
              <a:rPr lang="nl-BE" dirty="0" smtClean="0"/>
              <a:t> data </a:t>
            </a:r>
            <a:r>
              <a:rPr lang="nl-BE" dirty="0" err="1" smtClean="0"/>
              <a:t>models</a:t>
            </a:r>
            <a:r>
              <a:rPr lang="nl-BE" dirty="0" smtClean="0"/>
              <a:t> (RDF) &amp; sub-document </a:t>
            </a:r>
            <a:r>
              <a:rPr lang="nl-BE" dirty="0" err="1" smtClean="0"/>
              <a:t>identifiers</a:t>
            </a:r>
            <a:r>
              <a:rPr lang="nl-BE" dirty="0" smtClean="0"/>
              <a:t> (no RDF)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Modular, “</a:t>
            </a:r>
            <a:r>
              <a:rPr lang="nl-BE" dirty="0" err="1" smtClean="0"/>
              <a:t>plugin-based</a:t>
            </a:r>
            <a:r>
              <a:rPr lang="nl-BE" dirty="0" smtClean="0"/>
              <a:t>” service </a:t>
            </a:r>
            <a:r>
              <a:rPr lang="nl-BE" dirty="0" err="1" smtClean="0"/>
              <a:t>infrastructure</a:t>
            </a:r>
            <a:endParaRPr lang="nl-BE" dirty="0" smtClean="0"/>
          </a:p>
          <a:p>
            <a:endParaRPr lang="nl-BE" dirty="0"/>
          </a:p>
        </p:txBody>
      </p:sp>
      <p:pic>
        <p:nvPicPr>
          <p:cNvPr id="3" name="Afbeelding 2" descr="Afbeelding met muur, persoon, person, binnen&#10;&#10;Automatisch gegenereerde beschrijving">
            <a:extLst>
              <a:ext uri="{FF2B5EF4-FFF2-40B4-BE49-F238E27FC236}">
                <a16:creationId xmlns:a16="http://schemas.microsoft.com/office/drawing/2014/main" id="{1492A6C7-18A4-401B-8B70-8731EF981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63" y="1564541"/>
            <a:ext cx="1979868" cy="1979868"/>
          </a:xfrm>
          <a:prstGeom prst="rect">
            <a:avLst/>
          </a:prstGeom>
        </p:spPr>
      </p:pic>
      <p:cxnSp>
        <p:nvCxnSpPr>
          <p:cNvPr id="5" name="Rechte verbindingslijn met pijl 4"/>
          <p:cNvCxnSpPr/>
          <p:nvPr/>
        </p:nvCxnSpPr>
        <p:spPr>
          <a:xfrm>
            <a:off x="2009422" y="5565422"/>
            <a:ext cx="8116712" cy="0"/>
          </a:xfrm>
          <a:prstGeom prst="straightConnector1">
            <a:avLst/>
          </a:prstGeom>
          <a:ln w="57150">
            <a:solidFill>
              <a:srgbClr val="041E4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V="1">
            <a:off x="2788356" y="5339641"/>
            <a:ext cx="0" cy="225781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/>
          <p:cNvSpPr/>
          <p:nvPr/>
        </p:nvSpPr>
        <p:spPr>
          <a:xfrm>
            <a:off x="907916" y="4970308"/>
            <a:ext cx="4198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err="1" smtClean="0"/>
              <a:t>Semantic</a:t>
            </a:r>
            <a:r>
              <a:rPr lang="nl-BE" dirty="0" smtClean="0"/>
              <a:t> </a:t>
            </a:r>
            <a:r>
              <a:rPr lang="nl-BE" dirty="0" err="1" smtClean="0"/>
              <a:t>enrichment</a:t>
            </a:r>
            <a:r>
              <a:rPr lang="nl-BE" dirty="0" smtClean="0"/>
              <a:t> of building </a:t>
            </a:r>
            <a:r>
              <a:rPr lang="nl-BE" dirty="0" err="1" smtClean="0"/>
              <a:t>geometry</a:t>
            </a:r>
            <a:endParaRPr lang="nl-BE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3662061" y="5565422"/>
            <a:ext cx="0" cy="225781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/>
          <p:cNvSpPr/>
          <p:nvPr/>
        </p:nvSpPr>
        <p:spPr>
          <a:xfrm>
            <a:off x="2878801" y="5791203"/>
            <a:ext cx="1566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/>
              <a:t>Federated CDE</a:t>
            </a:r>
            <a:endParaRPr lang="nl-BE" dirty="0"/>
          </a:p>
        </p:txBody>
      </p:sp>
      <p:cxnSp>
        <p:nvCxnSpPr>
          <p:cNvPr id="13" name="Rechte verbindingslijn 12"/>
          <p:cNvCxnSpPr/>
          <p:nvPr/>
        </p:nvCxnSpPr>
        <p:spPr>
          <a:xfrm flipV="1">
            <a:off x="5571573" y="5565422"/>
            <a:ext cx="0" cy="225781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hoek 13"/>
          <p:cNvSpPr/>
          <p:nvPr/>
        </p:nvSpPr>
        <p:spPr>
          <a:xfrm>
            <a:off x="4895669" y="5801963"/>
            <a:ext cx="4486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smtClean="0"/>
              <a:t>PBAC (access control)</a:t>
            </a:r>
            <a:endParaRPr lang="nl-BE" dirty="0"/>
          </a:p>
        </p:txBody>
      </p:sp>
      <p:sp>
        <p:nvSpPr>
          <p:cNvPr id="17" name="Ovaal 16"/>
          <p:cNvSpPr/>
          <p:nvPr/>
        </p:nvSpPr>
        <p:spPr>
          <a:xfrm>
            <a:off x="8873065" y="5441244"/>
            <a:ext cx="259645" cy="259645"/>
          </a:xfrm>
          <a:prstGeom prst="ellipse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/>
          <p:cNvSpPr/>
          <p:nvPr/>
        </p:nvSpPr>
        <p:spPr>
          <a:xfrm>
            <a:off x="8097967" y="4899269"/>
            <a:ext cx="1809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400" b="1" dirty="0" err="1" smtClean="0"/>
              <a:t>LBDserver</a:t>
            </a:r>
            <a:endParaRPr lang="nl-BE" sz="2400" b="1" dirty="0"/>
          </a:p>
        </p:txBody>
      </p:sp>
      <p:cxnSp>
        <p:nvCxnSpPr>
          <p:cNvPr id="19" name="Rechte verbindingslijn 18"/>
          <p:cNvCxnSpPr/>
          <p:nvPr/>
        </p:nvCxnSpPr>
        <p:spPr>
          <a:xfrm flipV="1">
            <a:off x="7078637" y="5339640"/>
            <a:ext cx="0" cy="225781"/>
          </a:xfrm>
          <a:prstGeom prst="line">
            <a:avLst/>
          </a:prstGeom>
          <a:ln w="57150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hoek 19"/>
          <p:cNvSpPr/>
          <p:nvPr/>
        </p:nvSpPr>
        <p:spPr>
          <a:xfrm>
            <a:off x="6067778" y="5000510"/>
            <a:ext cx="214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 smtClean="0"/>
              <a:t>Front-end </a:t>
            </a:r>
            <a:r>
              <a:rPr lang="nl-BE" dirty="0" err="1" smtClean="0"/>
              <a:t>federation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49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Future</a:t>
            </a:r>
            <a:r>
              <a:rPr lang="nl-BE" dirty="0" smtClean="0"/>
              <a:t> </a:t>
            </a:r>
            <a:r>
              <a:rPr lang="nl-BE" dirty="0" err="1" smtClean="0"/>
              <a:t>work</a:t>
            </a:r>
            <a:endParaRPr lang="nl-BE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5A9F78A3-F6FC-4E34-8D2B-786C9E9CB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10855735" cy="3978275"/>
          </a:xfrm>
          <a:prstGeom prst="rect">
            <a:avLst/>
          </a:prstGeo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External</a:t>
            </a:r>
            <a:r>
              <a:rPr lang="nl-BE" dirty="0" smtClean="0"/>
              <a:t> dataset </a:t>
            </a:r>
            <a:r>
              <a:rPr lang="nl-BE" dirty="0" err="1" smtClean="0"/>
              <a:t>integration</a:t>
            </a: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Stress test &amp; </a:t>
            </a:r>
            <a:r>
              <a:rPr lang="nl-BE" dirty="0" err="1" smtClean="0"/>
              <a:t>optimisation</a:t>
            </a: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Network </a:t>
            </a:r>
            <a:r>
              <a:rPr lang="nl-BE" dirty="0" err="1" smtClean="0"/>
              <a:t>orchestration</a:t>
            </a:r>
            <a:r>
              <a:rPr lang="nl-BE" dirty="0" smtClean="0"/>
              <a:t> &amp; </a:t>
            </a:r>
            <a:r>
              <a:rPr lang="nl-BE" dirty="0" err="1" smtClean="0"/>
              <a:t>automatisation</a:t>
            </a:r>
            <a:r>
              <a:rPr lang="nl-BE" dirty="0" smtClean="0"/>
              <a:t> (“POD </a:t>
            </a:r>
            <a:r>
              <a:rPr lang="nl-BE" dirty="0" err="1" smtClean="0"/>
              <a:t>satellites</a:t>
            </a:r>
            <a:r>
              <a:rPr lang="nl-BE" dirty="0" smtClean="0"/>
              <a:t>”)</a:t>
            </a:r>
          </a:p>
          <a:p>
            <a:pPr marL="971550" lvl="1" indent="-285750">
              <a:buFont typeface="Wingdings" panose="05000000000000000000" pitchFamily="2" charset="2"/>
              <a:buChar char="v"/>
            </a:pPr>
            <a:r>
              <a:rPr lang="nl-BE" dirty="0" smtClean="0"/>
              <a:t>Communication &amp; data streams</a:t>
            </a:r>
          </a:p>
          <a:p>
            <a:pPr marL="971550" lvl="1" indent="-285750">
              <a:buFont typeface="Wingdings" panose="05000000000000000000" pitchFamily="2" charset="2"/>
              <a:buChar char="v"/>
            </a:pPr>
            <a:r>
              <a:rPr lang="nl-BE" dirty="0" smtClean="0"/>
              <a:t>Data </a:t>
            </a:r>
            <a:r>
              <a:rPr lang="nl-BE" dirty="0" err="1" smtClean="0"/>
              <a:t>sanitation</a:t>
            </a:r>
            <a:endParaRPr lang="nl-BE" dirty="0" smtClean="0"/>
          </a:p>
          <a:p>
            <a:pPr marL="971550" lvl="1" indent="-285750">
              <a:buFont typeface="Wingdings" panose="05000000000000000000" pitchFamily="2" charset="2"/>
              <a:buChar char="v"/>
            </a:pPr>
            <a:r>
              <a:rPr lang="nl-BE" dirty="0" smtClean="0"/>
              <a:t>Data </a:t>
            </a:r>
            <a:r>
              <a:rPr lang="nl-BE" dirty="0" err="1" smtClean="0"/>
              <a:t>discovery</a:t>
            </a:r>
            <a:endParaRPr lang="nl-BE" dirty="0" smtClean="0"/>
          </a:p>
          <a:p>
            <a:pPr marL="9715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Checking</a:t>
            </a:r>
            <a:r>
              <a:rPr lang="nl-BE" dirty="0" smtClean="0"/>
              <a:t> &amp; </a:t>
            </a:r>
            <a:r>
              <a:rPr lang="nl-BE" dirty="0" err="1" smtClean="0"/>
              <a:t>validation</a:t>
            </a:r>
            <a:endParaRPr lang="nl-BE" dirty="0" smtClean="0"/>
          </a:p>
          <a:p>
            <a:pPr marL="971550" lvl="1" indent="-285750">
              <a:buFont typeface="Wingdings" panose="05000000000000000000" pitchFamily="2" charset="2"/>
              <a:buChar char="v"/>
            </a:pP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Documentation</a:t>
            </a:r>
            <a:r>
              <a:rPr lang="nl-BE" dirty="0" smtClean="0"/>
              <a:t> (</a:t>
            </a:r>
            <a:r>
              <a:rPr lang="nl-BE" dirty="0" err="1" smtClean="0"/>
              <a:t>LBDserver</a:t>
            </a:r>
            <a:r>
              <a:rPr lang="nl-BE" dirty="0" smtClean="0"/>
              <a:t> </a:t>
            </a:r>
            <a:r>
              <a:rPr lang="nl-BE" dirty="0" err="1" smtClean="0"/>
              <a:t>plugins</a:t>
            </a:r>
            <a:r>
              <a:rPr lang="nl-BE" dirty="0" smtClean="0"/>
              <a:t>, </a:t>
            </a:r>
            <a:r>
              <a:rPr lang="nl-BE" dirty="0" err="1" smtClean="0"/>
              <a:t>npm</a:t>
            </a:r>
            <a:r>
              <a:rPr lang="nl-BE" dirty="0" smtClean="0"/>
              <a:t> API, </a:t>
            </a:r>
            <a:r>
              <a:rPr lang="nl-BE" dirty="0" smtClean="0"/>
              <a:t>…)	“Get </a:t>
            </a:r>
            <a:r>
              <a:rPr lang="nl-BE" dirty="0" err="1" smtClean="0"/>
              <a:t>started</a:t>
            </a:r>
            <a:r>
              <a:rPr lang="nl-BE" dirty="0" smtClean="0"/>
              <a:t> as </a:t>
            </a:r>
            <a:r>
              <a:rPr lang="nl-BE" dirty="0" err="1" smtClean="0"/>
              <a:t>an</a:t>
            </a:r>
            <a:r>
              <a:rPr lang="nl-BE" dirty="0" smtClean="0"/>
              <a:t> </a:t>
            </a:r>
            <a:r>
              <a:rPr lang="nl-BE" dirty="0" err="1" smtClean="0"/>
              <a:t>LBDserver</a:t>
            </a:r>
            <a:r>
              <a:rPr lang="nl-BE" dirty="0" smtClean="0"/>
              <a:t> </a:t>
            </a:r>
            <a:r>
              <a:rPr lang="nl-BE" dirty="0" err="1" smtClean="0"/>
              <a:t>developer</a:t>
            </a:r>
            <a:r>
              <a:rPr lang="nl-BE" dirty="0" smtClean="0"/>
              <a:t>”</a:t>
            </a:r>
            <a:endParaRPr lang="nl-BE" dirty="0"/>
          </a:p>
          <a:p>
            <a:pPr marL="971550" lvl="1" indent="-285750">
              <a:buFont typeface="Wingdings" panose="05000000000000000000" pitchFamily="2" charset="2"/>
              <a:buChar char="v"/>
            </a:pPr>
            <a:endParaRPr lang="nl-BE" dirty="0"/>
          </a:p>
        </p:txBody>
      </p:sp>
      <p:sp>
        <p:nvSpPr>
          <p:cNvPr id="5" name="Pijl-rechts 4"/>
          <p:cNvSpPr/>
          <p:nvPr/>
        </p:nvSpPr>
        <p:spPr>
          <a:xfrm>
            <a:off x="5506479" y="5191478"/>
            <a:ext cx="428978" cy="169333"/>
          </a:xfrm>
          <a:prstGeom prst="rightArrow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98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8DFAD5-94B0-4040-A2C0-6945012D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362005"/>
            <a:ext cx="10515600" cy="415498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Contact</a:t>
            </a:r>
          </a:p>
        </p:txBody>
      </p:sp>
      <p:sp>
        <p:nvSpPr>
          <p:cNvPr id="3" name="Tijdelijke aanduiding voor tekst 1">
            <a:extLst>
              <a:ext uri="{FF2B5EF4-FFF2-40B4-BE49-F238E27FC236}">
                <a16:creationId xmlns:a16="http://schemas.microsoft.com/office/drawing/2014/main" id="{AFBAE870-AA27-4499-89BC-3644C48E9E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7789863" cy="4621884"/>
          </a:xfrm>
          <a:prstGeom prst="rect">
            <a:avLst/>
          </a:prstGeom>
        </p:spPr>
        <p:txBody>
          <a:bodyPr/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b="1" dirty="0" err="1"/>
              <a:t>Main</a:t>
            </a:r>
            <a:r>
              <a:rPr lang="nl-BE" b="1" dirty="0"/>
              <a:t> Research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Jeroen Werbrouck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PhD Researcher (FWO </a:t>
            </a:r>
            <a:r>
              <a:rPr lang="nl-BE" dirty="0" err="1"/>
              <a:t>Flanders</a:t>
            </a:r>
            <a:r>
              <a:rPr lang="nl-BE" dirty="0"/>
              <a:t>)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dirty="0" err="1"/>
              <a:t>Ghent</a:t>
            </a:r>
            <a:r>
              <a:rPr lang="nl-BE" dirty="0"/>
              <a:t> University | RWTH Aachen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dirty="0">
                <a:hlinkClick r:id="rId2"/>
              </a:rPr>
              <a:t>jeroen.werbrouck@ugent.be</a:t>
            </a:r>
            <a:endParaRPr lang="nl-BE" dirty="0"/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nl-BE" dirty="0" smtClean="0"/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nl-BE" dirty="0"/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b="1" dirty="0"/>
              <a:t>Promotors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Erik Mannens (</a:t>
            </a:r>
            <a:r>
              <a:rPr lang="nl-BE" dirty="0" err="1"/>
              <a:t>Ghent</a:t>
            </a:r>
            <a:r>
              <a:rPr lang="nl-BE" dirty="0"/>
              <a:t> University | IMEC )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Pieter Pauwels (</a:t>
            </a:r>
            <a:r>
              <a:rPr lang="nl-BE" dirty="0" err="1"/>
              <a:t>Ghent</a:t>
            </a:r>
            <a:r>
              <a:rPr lang="nl-BE" dirty="0"/>
              <a:t> University | TU Eindhoven)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Jakob Beetz (RWTH Aachen)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nl-BE" dirty="0" smtClean="0"/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nl-BE" dirty="0"/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nl-BE" sz="1800" b="1" dirty="0"/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sz="1800" b="1" dirty="0"/>
              <a:t>Project Info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hlinkClick r:id="rId3"/>
              </a:rPr>
              <a:t>https://lbdserver.org</a:t>
            </a:r>
            <a:endParaRPr lang="nl-BE" sz="1800" dirty="0"/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hlinkClick r:id="rId4"/>
              </a:rPr>
              <a:t>https://github.com/ConSolidProject/</a:t>
            </a:r>
            <a:endParaRPr lang="nl-BE" sz="1800" dirty="0"/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nl-BE" dirty="0"/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F479EF-B946-4EAA-9668-63DF11D26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94" y="2999027"/>
            <a:ext cx="1494930" cy="829466"/>
          </a:xfrm>
          <a:prstGeom prst="rect">
            <a:avLst/>
          </a:prstGeom>
        </p:spPr>
      </p:pic>
      <p:pic>
        <p:nvPicPr>
          <p:cNvPr id="6" name="Afbeelding 5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98066E98-048E-4AF9-9E6A-BBE84E4244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034" y="3665510"/>
            <a:ext cx="1293677" cy="821512"/>
          </a:xfrm>
          <a:prstGeom prst="rect">
            <a:avLst/>
          </a:prstGeom>
        </p:spPr>
      </p:pic>
      <p:pic>
        <p:nvPicPr>
          <p:cNvPr id="7" name="Afbeelding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3F18C77-CF61-4FD6-AF0E-8E8DB69E1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827" y="4620887"/>
            <a:ext cx="1230093" cy="4878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5574CF7-142D-418B-9544-EE9C6DB0B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7239" y="5242637"/>
            <a:ext cx="955271" cy="614103"/>
          </a:xfrm>
          <a:prstGeom prst="rect">
            <a:avLst/>
          </a:prstGeom>
        </p:spPr>
      </p:pic>
      <p:pic>
        <p:nvPicPr>
          <p:cNvPr id="13" name="Logo EN">
            <a:extLst>
              <a:ext uri="{FF2B5EF4-FFF2-40B4-BE49-F238E27FC236}">
                <a16:creationId xmlns:a16="http://schemas.microsoft.com/office/drawing/2014/main" id="{CB72A75C-5178-4511-96E8-13E2C648B7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036" y="1639644"/>
            <a:ext cx="2011981" cy="16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3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2F4C372-697F-4C14-A619-9F780783008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7789863" cy="397827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409A395-74B5-4CA4-8BB0-CACF918080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2B7C113-D126-422F-9379-F2778582E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5279"/>
            <a:ext cx="12192000" cy="1127441"/>
          </a:xfrm>
        </p:spPr>
        <p:txBody>
          <a:bodyPr/>
          <a:lstStyle/>
          <a:p>
            <a:pPr algn="ctr"/>
            <a:r>
              <a:rPr lang="nl-BE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1979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15E7E0B-D5F2-4F1D-9D42-0FAD6054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Appendix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9C2215-BF02-459E-8AF1-DCD37E15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924"/>
            <a:ext cx="12192000" cy="35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7E4B7D-CFD4-4851-BD89-BEF2F3C8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Background </a:t>
            </a:r>
            <a:r>
              <a:rPr lang="nl-BE" dirty="0" err="1"/>
              <a:t>concepts</a:t>
            </a:r>
            <a:r>
              <a:rPr lang="nl-BE" dirty="0"/>
              <a:t>: UI</a:t>
            </a:r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AA86AEF7-103F-4633-88CE-2B36C29039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11011310" cy="3978275"/>
          </a:xfrm>
          <a:prstGeom prst="rect">
            <a:avLst/>
          </a:prstGeo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/>
              <a:t>Plugins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run standalone &amp; in </a:t>
            </a:r>
            <a:r>
              <a:rPr lang="nl-BE" dirty="0" err="1"/>
              <a:t>configuration</a:t>
            </a:r>
            <a:endParaRPr lang="nl-BE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Plugins</a:t>
            </a:r>
            <a:r>
              <a:rPr lang="nl-BE" dirty="0" smtClean="0"/>
              <a:t> </a:t>
            </a:r>
            <a:r>
              <a:rPr lang="nl-BE" dirty="0"/>
              <a:t>have a </a:t>
            </a:r>
            <a:r>
              <a:rPr lang="nl-BE" dirty="0" err="1"/>
              <a:t>dedicated</a:t>
            </a:r>
            <a:r>
              <a:rPr lang="nl-BE" dirty="0"/>
              <a:t> topic (e.g. </a:t>
            </a:r>
            <a:r>
              <a:rPr lang="nl-BE" dirty="0" err="1"/>
              <a:t>visualisation</a:t>
            </a:r>
            <a:r>
              <a:rPr lang="nl-BE" dirty="0"/>
              <a:t>, query, </a:t>
            </a:r>
            <a:r>
              <a:rPr lang="nl-BE" dirty="0" err="1"/>
              <a:t>checking</a:t>
            </a:r>
            <a:r>
              <a:rPr lang="nl-BE" dirty="0"/>
              <a:t> …)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Configurations</a:t>
            </a:r>
            <a:endParaRPr lang="nl-BE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loaded</a:t>
            </a:r>
            <a:r>
              <a:rPr lang="nl-BE" sz="1600" dirty="0"/>
              <a:t> on </a:t>
            </a:r>
            <a:r>
              <a:rPr lang="nl-BE" sz="1600" dirty="0" err="1"/>
              <a:t>runtime</a:t>
            </a:r>
            <a:r>
              <a:rPr lang="nl-BE" sz="16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straightforward</a:t>
            </a:r>
            <a:r>
              <a:rPr lang="nl-BE" sz="1600" dirty="0"/>
              <a:t> </a:t>
            </a:r>
            <a:r>
              <a:rPr lang="nl-BE" sz="1600" dirty="0" err="1"/>
              <a:t>developer</a:t>
            </a:r>
            <a:r>
              <a:rPr lang="nl-BE" sz="1600" dirty="0"/>
              <a:t> </a:t>
            </a:r>
            <a:r>
              <a:rPr lang="nl-BE" sz="1600" dirty="0" err="1"/>
              <a:t>experience</a:t>
            </a:r>
            <a:r>
              <a:rPr lang="nl-BE" sz="1600" dirty="0"/>
              <a:t> (separate </a:t>
            </a:r>
            <a:r>
              <a:rPr lang="nl-BE" sz="1600" dirty="0" err="1"/>
              <a:t>repo</a:t>
            </a:r>
            <a:r>
              <a:rPr lang="nl-BE" sz="1600" dirty="0"/>
              <a:t> &amp; </a:t>
            </a:r>
            <a:r>
              <a:rPr lang="nl-BE" sz="1600" dirty="0" err="1"/>
              <a:t>deploy</a:t>
            </a:r>
            <a:r>
              <a:rPr lang="nl-BE" sz="1600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can</a:t>
            </a:r>
            <a:r>
              <a:rPr lang="nl-BE" sz="1600" dirty="0"/>
              <a:t> </a:t>
            </a:r>
            <a:r>
              <a:rPr lang="nl-BE" sz="1600" dirty="0" err="1"/>
              <a:t>be</a:t>
            </a:r>
            <a:r>
              <a:rPr lang="nl-BE" sz="1600" dirty="0"/>
              <a:t> </a:t>
            </a:r>
            <a:r>
              <a:rPr lang="nl-BE" sz="1600" dirty="0" err="1"/>
              <a:t>mapped</a:t>
            </a:r>
            <a:r>
              <a:rPr lang="nl-BE" sz="1600" dirty="0"/>
              <a:t> to </a:t>
            </a:r>
            <a:r>
              <a:rPr lang="nl-BE" sz="1600" dirty="0" err="1"/>
              <a:t>address</a:t>
            </a:r>
            <a:r>
              <a:rPr lang="nl-BE" sz="1600" dirty="0"/>
              <a:t> use cases (“shopping cart”)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Container </a:t>
            </a:r>
            <a:r>
              <a:rPr lang="nl-BE" dirty="0"/>
              <a:t>“</a:t>
            </a:r>
            <a:r>
              <a:rPr lang="nl-BE" dirty="0" err="1"/>
              <a:t>distributes</a:t>
            </a:r>
            <a:r>
              <a:rPr lang="nl-BE" dirty="0"/>
              <a:t>” </a:t>
            </a:r>
            <a:r>
              <a:rPr lang="nl-BE" dirty="0" err="1"/>
              <a:t>concepts</a:t>
            </a:r>
            <a:r>
              <a:rPr lang="nl-BE" dirty="0"/>
              <a:t> to </a:t>
            </a:r>
            <a:r>
              <a:rPr lang="nl-BE" dirty="0" err="1"/>
              <a:t>enable</a:t>
            </a:r>
            <a:r>
              <a:rPr lang="nl-BE" dirty="0"/>
              <a:t> </a:t>
            </a:r>
            <a:r>
              <a:rPr lang="nl-BE" dirty="0" err="1"/>
              <a:t>communication</a:t>
            </a:r>
            <a:r>
              <a:rPr lang="nl-BE" dirty="0"/>
              <a:t>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auth</a:t>
            </a:r>
            <a:r>
              <a:rPr lang="nl-BE" sz="1600" dirty="0"/>
              <a:t>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nl-BE" sz="1600" dirty="0"/>
              <a:t>project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active</a:t>
            </a:r>
            <a:r>
              <a:rPr lang="nl-BE" sz="1600" dirty="0"/>
              <a:t> resources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Selection</a:t>
            </a:r>
            <a:endParaRPr lang="nl-BE" sz="1600" dirty="0"/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914400" lvl="2" indent="0">
              <a:buNone/>
            </a:pPr>
            <a:endParaRPr lang="nl-BE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915B6C-A9FE-4770-8D4A-05D388AE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78"/>
          <a:stretch/>
        </p:blipFill>
        <p:spPr>
          <a:xfrm>
            <a:off x="7363931" y="2898416"/>
            <a:ext cx="4619144" cy="32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7D8F3F-23A7-49BF-BDD7-E0364A00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Demo: </a:t>
            </a:r>
            <a:r>
              <a:rPr lang="nl-BE" dirty="0" err="1"/>
              <a:t>config</a:t>
            </a:r>
            <a:r>
              <a:rPr lang="nl-BE" dirty="0"/>
              <a:t> </a:t>
            </a:r>
            <a:r>
              <a:rPr lang="nl-BE" dirty="0" err="1"/>
              <a:t>loading</a:t>
            </a:r>
            <a:endParaRPr lang="nl-BE" dirty="0"/>
          </a:p>
        </p:txBody>
      </p:sp>
      <p:pic>
        <p:nvPicPr>
          <p:cNvPr id="4" name="demo6">
            <a:hlinkClick r:id="" action="ppaction://media"/>
            <a:extLst>
              <a:ext uri="{FF2B5EF4-FFF2-40B4-BE49-F238E27FC236}">
                <a16:creationId xmlns:a16="http://schemas.microsoft.com/office/drawing/2014/main" id="{FD878E3A-8CAB-43E3-B502-42312ABB8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71" t="7839"/>
          <a:stretch/>
        </p:blipFill>
        <p:spPr>
          <a:xfrm>
            <a:off x="2116913" y="1508089"/>
            <a:ext cx="7958174" cy="42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251BF98-33A3-4BD8-B162-502A8C312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8454" y="1175915"/>
            <a:ext cx="5693546" cy="51041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8DFAD5-94B0-4040-A2C0-6945012D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362005"/>
            <a:ext cx="10515600" cy="415498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Context: Data Federation in AEC</a:t>
            </a:r>
          </a:p>
        </p:txBody>
      </p:sp>
      <p:pic>
        <p:nvPicPr>
          <p:cNvPr id="160" name="Afbeelding 159">
            <a:extLst>
              <a:ext uri="{FF2B5EF4-FFF2-40B4-BE49-F238E27FC236}">
                <a16:creationId xmlns:a16="http://schemas.microsoft.com/office/drawing/2014/main" id="{F9406A6F-2668-4EB5-9EDB-865E1D3470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2008" y="5730558"/>
            <a:ext cx="5264746" cy="382702"/>
          </a:xfrm>
          <a:prstGeom prst="rect">
            <a:avLst/>
          </a:prstGeom>
        </p:spPr>
      </p:pic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1794FF55-7C52-4DF0-AA80-38E149E793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4"/>
            <a:ext cx="7611359" cy="1848426"/>
          </a:xfrm>
          <a:prstGeom prst="rect">
            <a:avLst/>
          </a:prstGeo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/>
              <a:t>Project-</a:t>
            </a:r>
            <a:r>
              <a:rPr lang="nl-BE" dirty="0" err="1"/>
              <a:t>specific</a:t>
            </a:r>
            <a:r>
              <a:rPr lang="nl-BE" dirty="0"/>
              <a:t> data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/>
              <a:t>Contextual</a:t>
            </a:r>
            <a:r>
              <a:rPr lang="nl-BE" dirty="0"/>
              <a:t> data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Services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Data </a:t>
            </a:r>
            <a:r>
              <a:rPr lang="nl-BE" dirty="0" err="1" smtClean="0"/>
              <a:t>heterogeneity</a:t>
            </a:r>
            <a:endParaRPr lang="nl-BE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B44E925-0FF7-42BD-BA90-B29A181DD5FE}"/>
              </a:ext>
            </a:extLst>
          </p:cNvPr>
          <p:cNvSpPr txBox="1"/>
          <p:nvPr/>
        </p:nvSpPr>
        <p:spPr>
          <a:xfrm>
            <a:off x="3731294" y="2224764"/>
            <a:ext cx="399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Decentralised</a:t>
            </a:r>
            <a:r>
              <a:rPr lang="nl-BE" dirty="0"/>
              <a:t> access </a:t>
            </a:r>
            <a:r>
              <a:rPr lang="nl-BE" dirty="0" smtClean="0"/>
              <a:t>control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B44E925-0FF7-42BD-BA90-B29A181DD5FE}"/>
              </a:ext>
            </a:extLst>
          </p:cNvPr>
          <p:cNvSpPr txBox="1"/>
          <p:nvPr/>
        </p:nvSpPr>
        <p:spPr>
          <a:xfrm>
            <a:off x="3731294" y="2659501"/>
            <a:ext cx="399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Sub-document information </a:t>
            </a:r>
            <a:r>
              <a:rPr lang="nl-BE" dirty="0" err="1" smtClean="0"/>
              <a:t>linking</a:t>
            </a:r>
            <a:endParaRPr lang="nl-BE" dirty="0"/>
          </a:p>
        </p:txBody>
      </p:sp>
      <p:sp>
        <p:nvSpPr>
          <p:cNvPr id="10" name="Rechthoek 9"/>
          <p:cNvSpPr/>
          <p:nvPr/>
        </p:nvSpPr>
        <p:spPr>
          <a:xfrm>
            <a:off x="403199" y="4406138"/>
            <a:ext cx="6313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“Using a 3rd party Web service, Jeroen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localises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damage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pattern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on a picture of Pieter,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linking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to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an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existing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building 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element 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the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3D model of Jakob,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and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referring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to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external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regulation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datasets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provided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by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the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government</a:t>
            </a:r>
            <a:r>
              <a:rPr lang="nl-BE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.”</a:t>
            </a:r>
            <a:endParaRPr lang="nl-BE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Vierkante haak rechts 6"/>
          <p:cNvSpPr/>
          <p:nvPr/>
        </p:nvSpPr>
        <p:spPr>
          <a:xfrm>
            <a:off x="3162300" y="1752284"/>
            <a:ext cx="279400" cy="1625916"/>
          </a:xfrm>
          <a:prstGeom prst="rightBracket">
            <a:avLst/>
          </a:prstGeom>
          <a:ln w="28575">
            <a:solidFill>
              <a:srgbClr val="04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053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91ED2-7419-4E9B-AB54-3080EE34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Context: Solid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96574F-CCCD-4687-8F54-FE659AF43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490" y="1752283"/>
            <a:ext cx="11570110" cy="3978275"/>
          </a:xfr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/>
              <a:t>Web ID:		A URL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represents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actor on </a:t>
            </a:r>
            <a:r>
              <a:rPr lang="nl-BE" dirty="0" err="1"/>
              <a:t>the</a:t>
            </a:r>
            <a:r>
              <a:rPr lang="nl-BE" dirty="0"/>
              <a:t> Web	“Web username”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/>
              <a:t>Data </a:t>
            </a:r>
            <a:r>
              <a:rPr lang="nl-BE" dirty="0" err="1"/>
              <a:t>Pod</a:t>
            </a:r>
            <a:r>
              <a:rPr lang="nl-BE" dirty="0"/>
              <a:t>: 		Personal data storage </a:t>
            </a:r>
            <a:r>
              <a:rPr lang="nl-BE" dirty="0" err="1"/>
              <a:t>linked</a:t>
            </a:r>
            <a:r>
              <a:rPr lang="nl-BE" dirty="0"/>
              <a:t> to a Web ID	</a:t>
            </a:r>
            <a:r>
              <a:rPr lang="nl-BE" dirty="0" err="1"/>
              <a:t>Linked</a:t>
            </a:r>
            <a:r>
              <a:rPr lang="nl-BE" dirty="0"/>
              <a:t> Data Platform (LDP) + AUTH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/>
              <a:t>Identity Provider:	</a:t>
            </a:r>
            <a:r>
              <a:rPr lang="nl-BE" dirty="0" err="1"/>
              <a:t>Instance</a:t>
            </a:r>
            <a:r>
              <a:rPr lang="nl-BE" dirty="0"/>
              <a:t> hosting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WebID</a:t>
            </a:r>
            <a:r>
              <a:rPr lang="nl-BE" dirty="0"/>
              <a:t> (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Pod</a:t>
            </a:r>
            <a:r>
              <a:rPr lang="nl-BE" dirty="0"/>
              <a:t>)		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self-hosted</a:t>
            </a:r>
            <a:endParaRPr lang="nl-BE" dirty="0"/>
          </a:p>
          <a:p>
            <a:pPr lvl="1" indent="0">
              <a:buNone/>
            </a:pPr>
            <a:endParaRPr lang="nl-BE" dirty="0"/>
          </a:p>
          <a:p>
            <a:pPr lvl="1" indent="0">
              <a:buNone/>
            </a:pPr>
            <a:endParaRPr lang="nl-BE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6B4C8B0-9532-455E-B4C3-EB1CAC94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4914" y="3215653"/>
            <a:ext cx="5248000" cy="2952000"/>
          </a:xfrm>
          <a:prstGeom prst="rect">
            <a:avLst/>
          </a:prstGeom>
        </p:spPr>
      </p:pic>
      <p:sp>
        <p:nvSpPr>
          <p:cNvPr id="6" name="Tekstvak 8">
            <a:extLst>
              <a:ext uri="{FF2B5EF4-FFF2-40B4-BE49-F238E27FC236}">
                <a16:creationId xmlns:a16="http://schemas.microsoft.com/office/drawing/2014/main" id="{F9846377-F96F-411D-8E14-8CE1FB0B01AA}"/>
              </a:ext>
            </a:extLst>
          </p:cNvPr>
          <p:cNvSpPr txBox="1"/>
          <p:nvPr/>
        </p:nvSpPr>
        <p:spPr>
          <a:xfrm>
            <a:off x="8948057" y="5890654"/>
            <a:ext cx="25690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1200" dirty="0"/>
              <a:t>© </a:t>
            </a:r>
            <a:r>
              <a:rPr lang="nl-BE" sz="1200" dirty="0" err="1"/>
              <a:t>Mads</a:t>
            </a:r>
            <a:r>
              <a:rPr lang="nl-BE" sz="1200" dirty="0"/>
              <a:t> Holten Rasmussen, 2018</a:t>
            </a:r>
          </a:p>
        </p:txBody>
      </p:sp>
      <p:pic>
        <p:nvPicPr>
          <p:cNvPr id="2009" name="Afbeelding 2008">
            <a:extLst>
              <a:ext uri="{FF2B5EF4-FFF2-40B4-BE49-F238E27FC236}">
                <a16:creationId xmlns:a16="http://schemas.microsoft.com/office/drawing/2014/main" id="{0F072A72-316C-499C-BB6B-99C303233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727" y="3444497"/>
            <a:ext cx="4696497" cy="2494312"/>
          </a:xfrm>
          <a:prstGeom prst="rect">
            <a:avLst/>
          </a:prstGeom>
        </p:spPr>
      </p:pic>
      <p:sp>
        <p:nvSpPr>
          <p:cNvPr id="2010" name="Tekstvak 8">
            <a:extLst>
              <a:ext uri="{FF2B5EF4-FFF2-40B4-BE49-F238E27FC236}">
                <a16:creationId xmlns:a16="http://schemas.microsoft.com/office/drawing/2014/main" id="{A8D47410-23DC-4B8D-A537-365C932A584D}"/>
              </a:ext>
            </a:extLst>
          </p:cNvPr>
          <p:cNvSpPr txBox="1"/>
          <p:nvPr/>
        </p:nvSpPr>
        <p:spPr>
          <a:xfrm>
            <a:off x="2994932" y="5890654"/>
            <a:ext cx="25690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1200" dirty="0"/>
              <a:t>© Ruben Verborgh, 2018</a:t>
            </a:r>
          </a:p>
        </p:txBody>
      </p:sp>
      <p:sp>
        <p:nvSpPr>
          <p:cNvPr id="2011" name="Pijl: rechts 2010">
            <a:extLst>
              <a:ext uri="{FF2B5EF4-FFF2-40B4-BE49-F238E27FC236}">
                <a16:creationId xmlns:a16="http://schemas.microsoft.com/office/drawing/2014/main" id="{E230675F-C2C7-46EB-B2BA-26DF454035F6}"/>
              </a:ext>
            </a:extLst>
          </p:cNvPr>
          <p:cNvSpPr/>
          <p:nvPr/>
        </p:nvSpPr>
        <p:spPr>
          <a:xfrm>
            <a:off x="7437323" y="2330206"/>
            <a:ext cx="281747" cy="190500"/>
          </a:xfrm>
          <a:prstGeom prst="rightArrow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12" name="Pijl: rechts 2011">
            <a:extLst>
              <a:ext uri="{FF2B5EF4-FFF2-40B4-BE49-F238E27FC236}">
                <a16:creationId xmlns:a16="http://schemas.microsoft.com/office/drawing/2014/main" id="{C9E44352-C580-4DFB-A92A-890AEF38AA90}"/>
              </a:ext>
            </a:extLst>
          </p:cNvPr>
          <p:cNvSpPr/>
          <p:nvPr/>
        </p:nvSpPr>
        <p:spPr>
          <a:xfrm>
            <a:off x="7437325" y="1865386"/>
            <a:ext cx="281746" cy="190500"/>
          </a:xfrm>
          <a:prstGeom prst="rightArrow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13" name="Pijl: rechts 2012">
            <a:extLst>
              <a:ext uri="{FF2B5EF4-FFF2-40B4-BE49-F238E27FC236}">
                <a16:creationId xmlns:a16="http://schemas.microsoft.com/office/drawing/2014/main" id="{640DE424-AC4D-4FC8-A780-EEE9254E97E9}"/>
              </a:ext>
            </a:extLst>
          </p:cNvPr>
          <p:cNvSpPr/>
          <p:nvPr/>
        </p:nvSpPr>
        <p:spPr>
          <a:xfrm>
            <a:off x="7437323" y="2797884"/>
            <a:ext cx="281747" cy="190500"/>
          </a:xfrm>
          <a:prstGeom prst="rightArrow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531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ED9B23-8C71-4206-9D7E-C232B75FE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Context: </a:t>
            </a:r>
            <a:r>
              <a:rPr lang="nl-BE" dirty="0" err="1"/>
              <a:t>Technological</a:t>
            </a:r>
            <a:r>
              <a:rPr lang="nl-BE" dirty="0"/>
              <a:t> </a:t>
            </a:r>
            <a:r>
              <a:rPr lang="nl-BE" dirty="0" err="1" smtClean="0"/>
              <a:t>overview</a:t>
            </a:r>
            <a:r>
              <a:rPr lang="nl-BE" dirty="0" smtClean="0"/>
              <a:t> of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LBDserver</a:t>
            </a:r>
            <a:endParaRPr lang="nl-BE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A1D4EFF1-5EBE-467E-B8CB-87E0D2711775}"/>
              </a:ext>
            </a:extLst>
          </p:cNvPr>
          <p:cNvGrpSpPr/>
          <p:nvPr/>
        </p:nvGrpSpPr>
        <p:grpSpPr>
          <a:xfrm>
            <a:off x="3539961" y="1697637"/>
            <a:ext cx="6396223" cy="4264806"/>
            <a:chOff x="3511386" y="1697637"/>
            <a:chExt cx="6396223" cy="4264806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B855F580-13FE-4D8A-94A1-0BB704E5821D}"/>
                </a:ext>
              </a:extLst>
            </p:cNvPr>
            <p:cNvGrpSpPr/>
            <p:nvPr/>
          </p:nvGrpSpPr>
          <p:grpSpPr>
            <a:xfrm>
              <a:off x="7792995" y="2635172"/>
              <a:ext cx="2114614" cy="2114614"/>
              <a:chOff x="818626" y="3026423"/>
              <a:chExt cx="3032669" cy="3032669"/>
            </a:xfrm>
          </p:grpSpPr>
          <p:pic>
            <p:nvPicPr>
              <p:cNvPr id="29" name="Graphic 28" descr="Beeldscherm silhouet">
                <a:extLst>
                  <a:ext uri="{FF2B5EF4-FFF2-40B4-BE49-F238E27FC236}">
                    <a16:creationId xmlns:a16="http://schemas.microsoft.com/office/drawing/2014/main" id="{DCB1F6C7-023B-422D-BA59-0C8F63304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818626" y="3026423"/>
                <a:ext cx="3032669" cy="3032669"/>
              </a:xfrm>
              <a:prstGeom prst="rect">
                <a:avLst/>
              </a:prstGeom>
            </p:spPr>
          </p:pic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C53D1154-93F2-44D7-A86D-BAE9BEE44001}"/>
                  </a:ext>
                </a:extLst>
              </p:cNvPr>
              <p:cNvCxnSpPr/>
              <p:nvPr/>
            </p:nvCxnSpPr>
            <p:spPr>
              <a:xfrm>
                <a:off x="1864795" y="3653274"/>
                <a:ext cx="0" cy="1401811"/>
              </a:xfrm>
              <a:prstGeom prst="line">
                <a:avLst/>
              </a:prstGeom>
              <a:ln w="28575">
                <a:solidFill>
                  <a:srgbClr val="041E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2A4DDBDA-C122-4157-B1F4-9EE44D6F52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4795" y="4532999"/>
                <a:ext cx="1524000" cy="0"/>
              </a:xfrm>
              <a:prstGeom prst="line">
                <a:avLst/>
              </a:prstGeom>
              <a:ln w="28575">
                <a:solidFill>
                  <a:srgbClr val="041E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Afbeelding 11">
                <a:extLst>
                  <a:ext uri="{FF2B5EF4-FFF2-40B4-BE49-F238E27FC236}">
                    <a16:creationId xmlns:a16="http://schemas.microsoft.com/office/drawing/2014/main" id="{846A92C4-6DD1-43EB-993B-B7961EB19D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98" t="27008" r="24196" b="16788"/>
              <a:stretch/>
            </p:blipFill>
            <p:spPr>
              <a:xfrm>
                <a:off x="2189319" y="3961096"/>
                <a:ext cx="801336" cy="314812"/>
              </a:xfrm>
              <a:prstGeom prst="rect">
                <a:avLst/>
              </a:prstGeom>
            </p:spPr>
          </p:pic>
          <p:pic>
            <p:nvPicPr>
              <p:cNvPr id="13" name="Afbeelding 12">
                <a:extLst>
                  <a:ext uri="{FF2B5EF4-FFF2-40B4-BE49-F238E27FC236}">
                    <a16:creationId xmlns:a16="http://schemas.microsoft.com/office/drawing/2014/main" id="{C2846078-55A2-46F5-A37F-19366EF2E3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347" b="32225"/>
              <a:stretch/>
            </p:blipFill>
            <p:spPr>
              <a:xfrm>
                <a:off x="2104815" y="4637680"/>
                <a:ext cx="998638" cy="333824"/>
              </a:xfrm>
              <a:prstGeom prst="rect">
                <a:avLst/>
              </a:prstGeom>
            </p:spPr>
          </p:pic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1EAC873C-6B54-4AF7-B269-5CA9C9142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6491" y="3719004"/>
                <a:ext cx="340382" cy="1206810"/>
              </a:xfrm>
              <a:prstGeom prst="rect">
                <a:avLst/>
              </a:prstGeom>
            </p:spPr>
          </p:pic>
        </p:grp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FF802D81-9255-48ED-B636-D5BD225B8826}"/>
                </a:ext>
              </a:extLst>
            </p:cNvPr>
            <p:cNvGrpSpPr/>
            <p:nvPr/>
          </p:nvGrpSpPr>
          <p:grpSpPr>
            <a:xfrm>
              <a:off x="3511386" y="2915384"/>
              <a:ext cx="804259" cy="564944"/>
              <a:chOff x="2925528" y="3097479"/>
              <a:chExt cx="804259" cy="564944"/>
            </a:xfrm>
          </p:grpSpPr>
          <p:pic>
            <p:nvPicPr>
              <p:cNvPr id="132" name="Afbeelding 131">
                <a:extLst>
                  <a:ext uri="{FF2B5EF4-FFF2-40B4-BE49-F238E27FC236}">
                    <a16:creationId xmlns:a16="http://schemas.microsoft.com/office/drawing/2014/main" id="{C026442B-736D-46E3-86B2-53B8ED85A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441" y="3097479"/>
                <a:ext cx="401640" cy="401640"/>
              </a:xfrm>
              <a:prstGeom prst="rect">
                <a:avLst/>
              </a:prstGeom>
            </p:spPr>
          </p:pic>
          <p:sp>
            <p:nvSpPr>
              <p:cNvPr id="134" name="Tekstvak 133">
                <a:extLst>
                  <a:ext uri="{FF2B5EF4-FFF2-40B4-BE49-F238E27FC236}">
                    <a16:creationId xmlns:a16="http://schemas.microsoft.com/office/drawing/2014/main" id="{1D564A7B-0B80-4F65-9952-D67AE075D1D9}"/>
                  </a:ext>
                </a:extLst>
              </p:cNvPr>
              <p:cNvSpPr txBox="1"/>
              <p:nvPr/>
            </p:nvSpPr>
            <p:spPr>
              <a:xfrm>
                <a:off x="2925528" y="3446979"/>
                <a:ext cx="80425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800" b="1" dirty="0"/>
                  <a:t>OPEN API</a:t>
                </a:r>
              </a:p>
            </p:txBody>
          </p:sp>
        </p:grpSp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F0F2F58B-DC13-426C-9F37-E165F1674C85}"/>
                </a:ext>
              </a:extLst>
            </p:cNvPr>
            <p:cNvSpPr/>
            <p:nvPr/>
          </p:nvSpPr>
          <p:spPr>
            <a:xfrm flipH="1">
              <a:off x="5524365" y="2997848"/>
              <a:ext cx="1143269" cy="1143269"/>
            </a:xfrm>
            <a:prstGeom prst="roundRect">
              <a:avLst>
                <a:gd name="adj" fmla="val 6802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400" dirty="0"/>
                <a:t>W3C STANDARDS</a:t>
              </a:r>
            </a:p>
          </p:txBody>
        </p:sp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27487CB1-838B-4CA6-812D-FC92B6DCD61E}"/>
                </a:ext>
              </a:extLst>
            </p:cNvPr>
            <p:cNvSpPr/>
            <p:nvPr/>
          </p:nvSpPr>
          <p:spPr>
            <a:xfrm flipH="1">
              <a:off x="5524365" y="4270388"/>
              <a:ext cx="1143269" cy="1143269"/>
            </a:xfrm>
            <a:prstGeom prst="roundRect">
              <a:avLst>
                <a:gd name="adj" fmla="val 6802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200" dirty="0"/>
                <a:t>DATA INTEGRATION</a:t>
              </a:r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268000A4-EF89-4A7E-8AFF-6B554E7E4873}"/>
                </a:ext>
              </a:extLst>
            </p:cNvPr>
            <p:cNvSpPr/>
            <p:nvPr/>
          </p:nvSpPr>
          <p:spPr>
            <a:xfrm flipH="1">
              <a:off x="6855834" y="3005566"/>
              <a:ext cx="1143269" cy="1143269"/>
            </a:xfrm>
            <a:prstGeom prst="roundRect">
              <a:avLst>
                <a:gd name="adj" fmla="val 6802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200" dirty="0"/>
                <a:t>FRONT-END</a:t>
              </a:r>
            </a:p>
            <a:p>
              <a:pPr algn="ctr"/>
              <a:r>
                <a:rPr lang="nl-BE" sz="1200" dirty="0"/>
                <a:t>FEDERATION</a:t>
              </a:r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858CE2D6-0CF8-4F15-B9CF-29FDF6FC0718}"/>
                </a:ext>
              </a:extLst>
            </p:cNvPr>
            <p:cNvSpPr/>
            <p:nvPr/>
          </p:nvSpPr>
          <p:spPr>
            <a:xfrm flipH="1">
              <a:off x="4209461" y="3005327"/>
              <a:ext cx="1143269" cy="1143269"/>
            </a:xfrm>
            <a:prstGeom prst="roundRect">
              <a:avLst>
                <a:gd name="adj" fmla="val 6802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200" dirty="0"/>
                <a:t>SERVICE</a:t>
              </a:r>
            </a:p>
            <a:p>
              <a:pPr algn="ctr"/>
              <a:r>
                <a:rPr lang="nl-BE" sz="1200" dirty="0"/>
                <a:t>FEDERATION</a:t>
              </a:r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B86DA636-FBA4-423C-B2CC-FAFAF88353B2}"/>
                </a:ext>
              </a:extLst>
            </p:cNvPr>
            <p:cNvSpPr/>
            <p:nvPr/>
          </p:nvSpPr>
          <p:spPr>
            <a:xfrm flipH="1">
              <a:off x="5524364" y="2210419"/>
              <a:ext cx="1143269" cy="658158"/>
            </a:xfrm>
            <a:prstGeom prst="roundRect">
              <a:avLst>
                <a:gd name="adj" fmla="val 6802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200" dirty="0"/>
                <a:t>DATA FEDERATION</a:t>
              </a:r>
            </a:p>
          </p:txBody>
        </p:sp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id="{F69D272F-9327-4B0D-AF19-19DEF2A24A35}"/>
                </a:ext>
              </a:extLst>
            </p:cNvPr>
            <p:cNvSpPr/>
            <p:nvPr/>
          </p:nvSpPr>
          <p:spPr>
            <a:xfrm flipH="1">
              <a:off x="7833602" y="3004237"/>
              <a:ext cx="163120" cy="1143269"/>
            </a:xfrm>
            <a:prstGeom prst="roundRect">
              <a:avLst>
                <a:gd name="adj" fmla="val 0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 dirty="0"/>
            </a:p>
          </p:txBody>
        </p:sp>
        <p:sp>
          <p:nvSpPr>
            <p:cNvPr id="44" name="Rechthoek: afgeronde hoeken 43">
              <a:extLst>
                <a:ext uri="{FF2B5EF4-FFF2-40B4-BE49-F238E27FC236}">
                  <a16:creationId xmlns:a16="http://schemas.microsoft.com/office/drawing/2014/main" id="{6337978F-E7E2-4F0C-B159-2FD2867BAE06}"/>
                </a:ext>
              </a:extLst>
            </p:cNvPr>
            <p:cNvSpPr/>
            <p:nvPr/>
          </p:nvSpPr>
          <p:spPr>
            <a:xfrm flipH="1">
              <a:off x="8025378" y="2871544"/>
              <a:ext cx="1625466" cy="100604"/>
            </a:xfrm>
            <a:prstGeom prst="roundRect">
              <a:avLst>
                <a:gd name="adj" fmla="val 0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 dirty="0"/>
            </a:p>
          </p:txBody>
        </p:sp>
        <p:sp>
          <p:nvSpPr>
            <p:cNvPr id="45" name="Rechthoek: afgeronde hoeken 44">
              <a:extLst>
                <a:ext uri="{FF2B5EF4-FFF2-40B4-BE49-F238E27FC236}">
                  <a16:creationId xmlns:a16="http://schemas.microsoft.com/office/drawing/2014/main" id="{B883E327-1EBF-4A63-B0D1-B8F7815159FD}"/>
                </a:ext>
              </a:extLst>
            </p:cNvPr>
            <p:cNvSpPr/>
            <p:nvPr/>
          </p:nvSpPr>
          <p:spPr>
            <a:xfrm flipH="1">
              <a:off x="8026823" y="2003389"/>
              <a:ext cx="1625470" cy="919472"/>
            </a:xfrm>
            <a:prstGeom prst="roundRect">
              <a:avLst>
                <a:gd name="adj" fmla="val 6802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200" dirty="0"/>
                <a:t>APPLICATION </a:t>
              </a:r>
            </a:p>
            <a:p>
              <a:pPr algn="ctr"/>
              <a:r>
                <a:rPr lang="nl-BE" sz="1200" dirty="0"/>
                <a:t>AECO-STORE</a:t>
              </a:r>
            </a:p>
          </p:txBody>
        </p: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529FF9CF-8A3D-47E0-A34D-D358DB882AF6}"/>
                </a:ext>
              </a:extLst>
            </p:cNvPr>
            <p:cNvGrpSpPr/>
            <p:nvPr/>
          </p:nvGrpSpPr>
          <p:grpSpPr>
            <a:xfrm>
              <a:off x="5721575" y="3608571"/>
              <a:ext cx="772243" cy="380735"/>
              <a:chOff x="5698181" y="4290914"/>
              <a:chExt cx="772243" cy="380735"/>
            </a:xfrm>
          </p:grpSpPr>
          <p:sp>
            <p:nvSpPr>
              <p:cNvPr id="61" name="Rechthoek: afgeronde hoeken 60">
                <a:extLst>
                  <a:ext uri="{FF2B5EF4-FFF2-40B4-BE49-F238E27FC236}">
                    <a16:creationId xmlns:a16="http://schemas.microsoft.com/office/drawing/2014/main" id="{EE8FA615-3DA5-4593-918A-13784A835D4C}"/>
                  </a:ext>
                </a:extLst>
              </p:cNvPr>
              <p:cNvSpPr/>
              <p:nvPr/>
            </p:nvSpPr>
            <p:spPr>
              <a:xfrm>
                <a:off x="5698181" y="4290914"/>
                <a:ext cx="772243" cy="380735"/>
              </a:xfrm>
              <a:prstGeom prst="roundRect">
                <a:avLst>
                  <a:gd name="adj" fmla="val 9252"/>
                </a:avLst>
              </a:prstGeom>
              <a:solidFill>
                <a:schemeClr val="bg1"/>
              </a:solidFill>
              <a:ln>
                <a:solidFill>
                  <a:srgbClr val="041E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80" name="Afbeelding 79" descr="Afbeelding met tekst, gereedschap, schaar&#10;&#10;Automatisch gegenereerde beschrijving">
                <a:extLst>
                  <a:ext uri="{FF2B5EF4-FFF2-40B4-BE49-F238E27FC236}">
                    <a16:creationId xmlns:a16="http://schemas.microsoft.com/office/drawing/2014/main" id="{9E5121CD-FEB6-49F9-B8CC-93C62237F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2976" y="4308725"/>
                <a:ext cx="324000" cy="324000"/>
              </a:xfrm>
              <a:prstGeom prst="rect">
                <a:avLst/>
              </a:prstGeom>
            </p:spPr>
          </p:pic>
          <p:pic>
            <p:nvPicPr>
              <p:cNvPr id="82" name="Afbeelding 81">
                <a:extLst>
                  <a:ext uri="{FF2B5EF4-FFF2-40B4-BE49-F238E27FC236}">
                    <a16:creationId xmlns:a16="http://schemas.microsoft.com/office/drawing/2014/main" id="{5F504707-4EA6-4F57-BF39-12232363A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7797" y="4308838"/>
                <a:ext cx="298848" cy="324000"/>
              </a:xfrm>
              <a:prstGeom prst="rect">
                <a:avLst/>
              </a:prstGeom>
            </p:spPr>
          </p:pic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064955AE-302D-4D29-8CA7-DF9107F74400}"/>
                </a:ext>
              </a:extLst>
            </p:cNvPr>
            <p:cNvGrpSpPr/>
            <p:nvPr/>
          </p:nvGrpSpPr>
          <p:grpSpPr>
            <a:xfrm flipH="1">
              <a:off x="5219808" y="1697637"/>
              <a:ext cx="1728307" cy="567396"/>
              <a:chOff x="8535484" y="1314634"/>
              <a:chExt cx="1728307" cy="567396"/>
            </a:xfrm>
          </p:grpSpPr>
          <p:sp>
            <p:nvSpPr>
              <p:cNvPr id="66" name="Rechthoek: afgeronde hoeken 65">
                <a:extLst>
                  <a:ext uri="{FF2B5EF4-FFF2-40B4-BE49-F238E27FC236}">
                    <a16:creationId xmlns:a16="http://schemas.microsoft.com/office/drawing/2014/main" id="{7978622B-8DDC-487C-BCFA-E3834ADCF976}"/>
                  </a:ext>
                </a:extLst>
              </p:cNvPr>
              <p:cNvSpPr/>
              <p:nvPr/>
            </p:nvSpPr>
            <p:spPr>
              <a:xfrm flipH="1">
                <a:off x="8603244" y="1314634"/>
                <a:ext cx="1660547" cy="510271"/>
              </a:xfrm>
              <a:prstGeom prst="roundRect">
                <a:avLst>
                  <a:gd name="adj" fmla="val 6802"/>
                </a:avLst>
              </a:prstGeom>
              <a:noFill/>
              <a:ln w="38100">
                <a:solidFill>
                  <a:srgbClr val="041E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sz="1200" dirty="0"/>
                  <a:t>DATA FEDERATION</a:t>
                </a:r>
              </a:p>
            </p:txBody>
          </p:sp>
          <p:sp>
            <p:nvSpPr>
              <p:cNvPr id="67" name="Rechthoek: afgeronde hoeken 66">
                <a:extLst>
                  <a:ext uri="{FF2B5EF4-FFF2-40B4-BE49-F238E27FC236}">
                    <a16:creationId xmlns:a16="http://schemas.microsoft.com/office/drawing/2014/main" id="{B68E8BA3-17C0-4C58-9E01-F22A6BADCA10}"/>
                  </a:ext>
                </a:extLst>
              </p:cNvPr>
              <p:cNvSpPr/>
              <p:nvPr/>
            </p:nvSpPr>
            <p:spPr>
              <a:xfrm flipH="1">
                <a:off x="8815966" y="1814659"/>
                <a:ext cx="1143269" cy="67371"/>
              </a:xfrm>
              <a:prstGeom prst="roundRect">
                <a:avLst>
                  <a:gd name="adj" fmla="val 0"/>
                </a:avLst>
              </a:prstGeom>
              <a:solidFill>
                <a:srgbClr val="041E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200" dirty="0"/>
              </a:p>
            </p:txBody>
          </p:sp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6533A066-6293-4458-BF62-403421372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92319" y="1353953"/>
                <a:ext cx="421757" cy="421757"/>
              </a:xfrm>
              <a:prstGeom prst="rect">
                <a:avLst/>
              </a:prstGeom>
            </p:spPr>
          </p:pic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A7095812-0AC1-43AF-9073-BD035DCB303D}"/>
                  </a:ext>
                </a:extLst>
              </p:cNvPr>
              <p:cNvGrpSpPr/>
              <p:nvPr/>
            </p:nvGrpSpPr>
            <p:grpSpPr>
              <a:xfrm flipH="1">
                <a:off x="8940559" y="1321851"/>
                <a:ext cx="609600" cy="514509"/>
                <a:chOff x="3092482" y="2342856"/>
                <a:chExt cx="609600" cy="514509"/>
              </a:xfrm>
            </p:grpSpPr>
            <p:pic>
              <p:nvPicPr>
                <p:cNvPr id="70" name="Graphic 69" descr="Werknemersbadge silhouet">
                  <a:extLst>
                    <a:ext uri="{FF2B5EF4-FFF2-40B4-BE49-F238E27FC236}">
                      <a16:creationId xmlns:a16="http://schemas.microsoft.com/office/drawing/2014/main" id="{037AD1EC-1DC3-44FD-91C8-DFC4812CF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0784" y="2342856"/>
                  <a:ext cx="352996" cy="352996"/>
                </a:xfrm>
                <a:prstGeom prst="rect">
                  <a:avLst/>
                </a:prstGeom>
              </p:spPr>
            </p:pic>
            <p:sp>
              <p:nvSpPr>
                <p:cNvPr id="71" name="Tekstvak 70">
                  <a:extLst>
                    <a:ext uri="{FF2B5EF4-FFF2-40B4-BE49-F238E27FC236}">
                      <a16:creationId xmlns:a16="http://schemas.microsoft.com/office/drawing/2014/main" id="{75CE169C-76C3-4305-A4F6-9483243F07CF}"/>
                    </a:ext>
                  </a:extLst>
                </p:cNvPr>
                <p:cNvSpPr txBox="1"/>
                <p:nvPr/>
              </p:nvSpPr>
              <p:spPr>
                <a:xfrm>
                  <a:off x="3092482" y="2603449"/>
                  <a:ext cx="60960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050" b="1" dirty="0" err="1"/>
                    <a:t>WebID</a:t>
                  </a:r>
                  <a:endParaRPr lang="nl-BE" sz="1050" b="1" dirty="0"/>
                </a:p>
              </p:txBody>
            </p:sp>
          </p:grpSp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08791CF6-47BB-466B-B5F4-2CBF37FE00AB}"/>
                  </a:ext>
                </a:extLst>
              </p:cNvPr>
              <p:cNvGrpSpPr/>
              <p:nvPr/>
            </p:nvGrpSpPr>
            <p:grpSpPr>
              <a:xfrm flipH="1">
                <a:off x="8535484" y="1338888"/>
                <a:ext cx="609600" cy="496263"/>
                <a:chOff x="3257550" y="1824746"/>
                <a:chExt cx="609600" cy="496263"/>
              </a:xfrm>
            </p:grpSpPr>
            <p:pic>
              <p:nvPicPr>
                <p:cNvPr id="76" name="Graphic 75" descr="Vergrendelen silhouet">
                  <a:extLst>
                    <a:ext uri="{FF2B5EF4-FFF2-40B4-BE49-F238E27FC236}">
                      <a16:creationId xmlns:a16="http://schemas.microsoft.com/office/drawing/2014/main" id="{1023A229-4BE2-467E-94D0-6D4F86E843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8520" y="1824746"/>
                  <a:ext cx="342900" cy="342900"/>
                </a:xfrm>
                <a:prstGeom prst="rect">
                  <a:avLst/>
                </a:prstGeom>
              </p:spPr>
            </p:pic>
            <p:sp>
              <p:nvSpPr>
                <p:cNvPr id="77" name="Tekstvak 76">
                  <a:extLst>
                    <a:ext uri="{FF2B5EF4-FFF2-40B4-BE49-F238E27FC236}">
                      <a16:creationId xmlns:a16="http://schemas.microsoft.com/office/drawing/2014/main" id="{5596D782-2893-4F69-BA96-B9C895A4CC3D}"/>
                    </a:ext>
                  </a:extLst>
                </p:cNvPr>
                <p:cNvSpPr txBox="1"/>
                <p:nvPr/>
              </p:nvSpPr>
              <p:spPr>
                <a:xfrm>
                  <a:off x="3257550" y="2067093"/>
                  <a:ext cx="60960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050" b="1" dirty="0"/>
                    <a:t>WAC</a:t>
                  </a:r>
                </a:p>
              </p:txBody>
            </p:sp>
          </p:grp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70DDFB84-FFC5-4292-AA8E-B16E6A2D527E}"/>
                  </a:ext>
                </a:extLst>
              </p:cNvPr>
              <p:cNvGrpSpPr/>
              <p:nvPr/>
            </p:nvGrpSpPr>
            <p:grpSpPr>
              <a:xfrm flipH="1">
                <a:off x="9393790" y="1329634"/>
                <a:ext cx="433016" cy="503201"/>
                <a:chOff x="2484120" y="2991529"/>
                <a:chExt cx="433016" cy="503201"/>
              </a:xfrm>
            </p:grpSpPr>
            <p:sp>
              <p:nvSpPr>
                <p:cNvPr id="84" name="Tekstvak 83">
                  <a:extLst>
                    <a:ext uri="{FF2B5EF4-FFF2-40B4-BE49-F238E27FC236}">
                      <a16:creationId xmlns:a16="http://schemas.microsoft.com/office/drawing/2014/main" id="{BB349454-B0BF-4257-B162-AAACCA719358}"/>
                    </a:ext>
                  </a:extLst>
                </p:cNvPr>
                <p:cNvSpPr txBox="1"/>
                <p:nvPr/>
              </p:nvSpPr>
              <p:spPr>
                <a:xfrm>
                  <a:off x="2484120" y="3240814"/>
                  <a:ext cx="433016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050" b="1" dirty="0"/>
                    <a:t>LDP</a:t>
                  </a:r>
                </a:p>
              </p:txBody>
            </p:sp>
            <p:pic>
              <p:nvPicPr>
                <p:cNvPr id="86" name="Graphic 85" descr="Geopende map silhouet">
                  <a:extLst>
                    <a:ext uri="{FF2B5EF4-FFF2-40B4-BE49-F238E27FC236}">
                      <a16:creationId xmlns:a16="http://schemas.microsoft.com/office/drawing/2014/main" id="{5148086B-23F8-4625-A3E4-2A5210A346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8607" y="2991529"/>
                  <a:ext cx="375669" cy="375669"/>
                </a:xfrm>
                <a:prstGeom prst="rect">
                  <a:avLst/>
                </a:prstGeom>
              </p:spPr>
            </p:pic>
          </p:grpSp>
        </p:grpSp>
        <p:sp>
          <p:nvSpPr>
            <p:cNvPr id="90" name="Rechthoek: afgeronde hoeken 89">
              <a:extLst>
                <a:ext uri="{FF2B5EF4-FFF2-40B4-BE49-F238E27FC236}">
                  <a16:creationId xmlns:a16="http://schemas.microsoft.com/office/drawing/2014/main" id="{4C01D223-868A-44C4-A859-164B86595BC3}"/>
                </a:ext>
              </a:extLst>
            </p:cNvPr>
            <p:cNvSpPr/>
            <p:nvPr/>
          </p:nvSpPr>
          <p:spPr>
            <a:xfrm flipH="1">
              <a:off x="5524366" y="5357111"/>
              <a:ext cx="1143268" cy="67371"/>
            </a:xfrm>
            <a:prstGeom prst="roundRect">
              <a:avLst>
                <a:gd name="adj" fmla="val 0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 dirty="0"/>
            </a:p>
          </p:txBody>
        </p: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CD66A08E-BE53-4D97-8CF7-6B4A8AE83F4C}"/>
                </a:ext>
              </a:extLst>
            </p:cNvPr>
            <p:cNvGrpSpPr/>
            <p:nvPr/>
          </p:nvGrpSpPr>
          <p:grpSpPr>
            <a:xfrm>
              <a:off x="5729037" y="4918444"/>
              <a:ext cx="794778" cy="380735"/>
              <a:chOff x="4401970" y="1757457"/>
              <a:chExt cx="794778" cy="380735"/>
            </a:xfrm>
          </p:grpSpPr>
          <p:sp>
            <p:nvSpPr>
              <p:cNvPr id="93" name="Rechthoek: afgeronde hoeken 92">
                <a:extLst>
                  <a:ext uri="{FF2B5EF4-FFF2-40B4-BE49-F238E27FC236}">
                    <a16:creationId xmlns:a16="http://schemas.microsoft.com/office/drawing/2014/main" id="{6ED1B231-7671-472F-AD10-3EA2D2A6BB21}"/>
                  </a:ext>
                </a:extLst>
              </p:cNvPr>
              <p:cNvSpPr/>
              <p:nvPr/>
            </p:nvSpPr>
            <p:spPr>
              <a:xfrm>
                <a:off x="4401970" y="1757457"/>
                <a:ext cx="726504" cy="380735"/>
              </a:xfrm>
              <a:prstGeom prst="roundRect">
                <a:avLst>
                  <a:gd name="adj" fmla="val 9252"/>
                </a:avLst>
              </a:prstGeom>
              <a:solidFill>
                <a:schemeClr val="bg1"/>
              </a:solidFill>
              <a:ln>
                <a:solidFill>
                  <a:srgbClr val="041E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97" name="Afbeelding 96" descr="Afbeelding met tekst, gereedschap, schaar, illustratie&#10;&#10;Automatisch gegenereerde beschrijving">
                <a:extLst>
                  <a:ext uri="{FF2B5EF4-FFF2-40B4-BE49-F238E27FC236}">
                    <a16:creationId xmlns:a16="http://schemas.microsoft.com/office/drawing/2014/main" id="{118765F3-8DDB-4424-9C83-A97397FB1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4261" y="1785522"/>
                <a:ext cx="311811" cy="311811"/>
              </a:xfrm>
              <a:prstGeom prst="rect">
                <a:avLst/>
              </a:prstGeom>
            </p:spPr>
          </p:pic>
          <p:grpSp>
            <p:nvGrpSpPr>
              <p:cNvPr id="101" name="Groep 100">
                <a:extLst>
                  <a:ext uri="{FF2B5EF4-FFF2-40B4-BE49-F238E27FC236}">
                    <a16:creationId xmlns:a16="http://schemas.microsoft.com/office/drawing/2014/main" id="{C4542295-05A1-455C-9571-4BAA2D9B5AB1}"/>
                  </a:ext>
                </a:extLst>
              </p:cNvPr>
              <p:cNvGrpSpPr/>
              <p:nvPr/>
            </p:nvGrpSpPr>
            <p:grpSpPr>
              <a:xfrm>
                <a:off x="4686425" y="1761583"/>
                <a:ext cx="510323" cy="354870"/>
                <a:chOff x="6022272" y="1472054"/>
                <a:chExt cx="609600" cy="487629"/>
              </a:xfrm>
            </p:grpSpPr>
            <p:pic>
              <p:nvPicPr>
                <p:cNvPr id="99" name="Graphic 98" descr="Doos silhouet">
                  <a:extLst>
                    <a:ext uri="{FF2B5EF4-FFF2-40B4-BE49-F238E27FC236}">
                      <a16:creationId xmlns:a16="http://schemas.microsoft.com/office/drawing/2014/main" id="{230AC66C-5D44-44BF-932C-0547725033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59093" y="1472054"/>
                  <a:ext cx="335959" cy="335959"/>
                </a:xfrm>
                <a:prstGeom prst="rect">
                  <a:avLst/>
                </a:prstGeom>
              </p:spPr>
            </p:pic>
            <p:sp>
              <p:nvSpPr>
                <p:cNvPr id="100" name="Tekstvak 99">
                  <a:extLst>
                    <a:ext uri="{FF2B5EF4-FFF2-40B4-BE49-F238E27FC236}">
                      <a16:creationId xmlns:a16="http://schemas.microsoft.com/office/drawing/2014/main" id="{050C0BBD-7796-4CD7-BCCD-159AA25B399F}"/>
                    </a:ext>
                  </a:extLst>
                </p:cNvPr>
                <p:cNvSpPr txBox="1"/>
                <p:nvPr/>
              </p:nvSpPr>
              <p:spPr>
                <a:xfrm>
                  <a:off x="6022272" y="1705764"/>
                  <a:ext cx="609600" cy="253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050" b="1" dirty="0"/>
                    <a:t>ICDD</a:t>
                  </a:r>
                </a:p>
              </p:txBody>
            </p:sp>
          </p:grpSp>
        </p:grpSp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2FA8CB2A-028E-438F-BE1B-BEFBE277B8E0}"/>
                </a:ext>
              </a:extLst>
            </p:cNvPr>
            <p:cNvGrpSpPr/>
            <p:nvPr/>
          </p:nvGrpSpPr>
          <p:grpSpPr>
            <a:xfrm flipH="1">
              <a:off x="4739638" y="5412937"/>
              <a:ext cx="2756406" cy="549506"/>
              <a:chOff x="8055314" y="5512534"/>
              <a:chExt cx="2756406" cy="549506"/>
            </a:xfrm>
          </p:grpSpPr>
          <p:sp>
            <p:nvSpPr>
              <p:cNvPr id="91" name="Rechthoek: afgeronde hoeken 90">
                <a:extLst>
                  <a:ext uri="{FF2B5EF4-FFF2-40B4-BE49-F238E27FC236}">
                    <a16:creationId xmlns:a16="http://schemas.microsoft.com/office/drawing/2014/main" id="{5D7373D8-0488-46B1-87AE-8C61E42C19AA}"/>
                  </a:ext>
                </a:extLst>
              </p:cNvPr>
              <p:cNvSpPr/>
              <p:nvPr/>
            </p:nvSpPr>
            <p:spPr>
              <a:xfrm flipH="1">
                <a:off x="8055314" y="5512534"/>
                <a:ext cx="2756406" cy="510271"/>
              </a:xfrm>
              <a:prstGeom prst="roundRect">
                <a:avLst>
                  <a:gd name="adj" fmla="val 6802"/>
                </a:avLst>
              </a:prstGeom>
              <a:noFill/>
              <a:ln w="38100">
                <a:solidFill>
                  <a:srgbClr val="041E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sz="1200" dirty="0"/>
                  <a:t>DATA FEDERATION</a:t>
                </a:r>
              </a:p>
            </p:txBody>
          </p:sp>
          <p:pic>
            <p:nvPicPr>
              <p:cNvPr id="104" name="Afbeelding 103">
                <a:extLst>
                  <a:ext uri="{FF2B5EF4-FFF2-40B4-BE49-F238E27FC236}">
                    <a16:creationId xmlns:a16="http://schemas.microsoft.com/office/drawing/2014/main" id="{B3614CC9-F810-47A7-B72E-2F1CA03582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09" t="2542" r="31678" b="5471"/>
              <a:stretch/>
            </p:blipFill>
            <p:spPr>
              <a:xfrm flipH="1">
                <a:off x="10419402" y="5546388"/>
                <a:ext cx="331596" cy="423509"/>
              </a:xfrm>
              <a:prstGeom prst="rect">
                <a:avLst/>
              </a:prstGeom>
            </p:spPr>
          </p:pic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07306239-DBD9-4153-983B-80BCC2569F56}"/>
                  </a:ext>
                </a:extLst>
              </p:cNvPr>
              <p:cNvGrpSpPr/>
              <p:nvPr/>
            </p:nvGrpSpPr>
            <p:grpSpPr>
              <a:xfrm flipH="1">
                <a:off x="9678000" y="5555914"/>
                <a:ext cx="331596" cy="423509"/>
                <a:chOff x="9420641" y="2257644"/>
                <a:chExt cx="721714" cy="928752"/>
              </a:xfrm>
            </p:grpSpPr>
            <p:pic>
              <p:nvPicPr>
                <p:cNvPr id="106" name="Afbeelding 105">
                  <a:extLst>
                    <a:ext uri="{FF2B5EF4-FFF2-40B4-BE49-F238E27FC236}">
                      <a16:creationId xmlns:a16="http://schemas.microsoft.com/office/drawing/2014/main" id="{EC9C719B-9FD0-475B-A2FE-CFE80AF5F9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75" t="32123" r="59439" b="30660"/>
                <a:stretch/>
              </p:blipFill>
              <p:spPr>
                <a:xfrm>
                  <a:off x="9420641" y="2257644"/>
                  <a:ext cx="721714" cy="708975"/>
                </a:xfrm>
                <a:prstGeom prst="rect">
                  <a:avLst/>
                </a:prstGeom>
              </p:spPr>
            </p:pic>
            <p:pic>
              <p:nvPicPr>
                <p:cNvPr id="109" name="Afbeelding 108">
                  <a:extLst>
                    <a:ext uri="{FF2B5EF4-FFF2-40B4-BE49-F238E27FC236}">
                      <a16:creationId xmlns:a16="http://schemas.microsoft.com/office/drawing/2014/main" id="{85E30088-241A-436C-B17D-960A5E33C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483741" y="2965522"/>
                  <a:ext cx="617699" cy="220874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1F05846D-9A9C-42D4-AF84-4E8E814BA76F}"/>
                  </a:ext>
                </a:extLst>
              </p:cNvPr>
              <p:cNvGrpSpPr/>
              <p:nvPr/>
            </p:nvGrpSpPr>
            <p:grpSpPr>
              <a:xfrm flipH="1">
                <a:off x="10015376" y="5546388"/>
                <a:ext cx="439680" cy="426086"/>
                <a:chOff x="5147601" y="5387896"/>
                <a:chExt cx="609600" cy="590752"/>
              </a:xfrm>
            </p:grpSpPr>
            <p:pic>
              <p:nvPicPr>
                <p:cNvPr id="112" name="Afbeelding 111">
                  <a:extLst>
                    <a:ext uri="{FF2B5EF4-FFF2-40B4-BE49-F238E27FC236}">
                      <a16:creationId xmlns:a16="http://schemas.microsoft.com/office/drawing/2014/main" id="{18BFD202-339C-4191-B972-87EB48DDD6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6395" y="5387896"/>
                  <a:ext cx="390525" cy="390525"/>
                </a:xfrm>
                <a:prstGeom prst="rect">
                  <a:avLst/>
                </a:prstGeom>
              </p:spPr>
            </p:pic>
            <p:sp>
              <p:nvSpPr>
                <p:cNvPr id="113" name="Tekstvak 112">
                  <a:extLst>
                    <a:ext uri="{FF2B5EF4-FFF2-40B4-BE49-F238E27FC236}">
                      <a16:creationId xmlns:a16="http://schemas.microsoft.com/office/drawing/2014/main" id="{B155D7F3-13D3-49D3-9A89-42B930C3FB7D}"/>
                    </a:ext>
                  </a:extLst>
                </p:cNvPr>
                <p:cNvSpPr txBox="1"/>
                <p:nvPr/>
              </p:nvSpPr>
              <p:spPr>
                <a:xfrm>
                  <a:off x="5147601" y="5724732"/>
                  <a:ext cx="60960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050" b="1" dirty="0"/>
                    <a:t>BCF</a:t>
                  </a: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94C79EB5-8404-4151-B268-D540D73753F2}"/>
                  </a:ext>
                </a:extLst>
              </p:cNvPr>
              <p:cNvGrpSpPr/>
              <p:nvPr/>
            </p:nvGrpSpPr>
            <p:grpSpPr>
              <a:xfrm flipH="1">
                <a:off x="9209722" y="5559006"/>
                <a:ext cx="474671" cy="503034"/>
                <a:chOff x="9948364" y="4183145"/>
                <a:chExt cx="615813" cy="652608"/>
              </a:xfrm>
            </p:grpSpPr>
            <p:pic>
              <p:nvPicPr>
                <p:cNvPr id="116" name="Afbeelding 115">
                  <a:extLst>
                    <a:ext uri="{FF2B5EF4-FFF2-40B4-BE49-F238E27FC236}">
                      <a16:creationId xmlns:a16="http://schemas.microsoft.com/office/drawing/2014/main" id="{DF69F150-7BB7-45E8-989C-8ED936B558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48" r="29519" b="26123"/>
                <a:stretch/>
              </p:blipFill>
              <p:spPr>
                <a:xfrm>
                  <a:off x="10006236" y="4183145"/>
                  <a:ext cx="445472" cy="407225"/>
                </a:xfrm>
                <a:prstGeom prst="rect">
                  <a:avLst/>
                </a:prstGeom>
              </p:spPr>
            </p:pic>
            <p:sp>
              <p:nvSpPr>
                <p:cNvPr id="119" name="Tekstvak 118">
                  <a:extLst>
                    <a:ext uri="{FF2B5EF4-FFF2-40B4-BE49-F238E27FC236}">
                      <a16:creationId xmlns:a16="http://schemas.microsoft.com/office/drawing/2014/main" id="{C285C2FF-8935-4116-98BA-1CA77F27175D}"/>
                    </a:ext>
                  </a:extLst>
                </p:cNvPr>
                <p:cNvSpPr txBox="1"/>
                <p:nvPr/>
              </p:nvSpPr>
              <p:spPr>
                <a:xfrm>
                  <a:off x="9948364" y="4506337"/>
                  <a:ext cx="615813" cy="329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050" b="1" dirty="0"/>
                    <a:t>LBD</a:t>
                  </a:r>
                </a:p>
              </p:txBody>
            </p:sp>
          </p:grpSp>
          <p:pic>
            <p:nvPicPr>
              <p:cNvPr id="122" name="Afbeelding 121" descr="Afbeelding met tekst, teken, buiten, vectorafbeeldingen&#10;&#10;Automatisch gegenereerde beschrijving">
                <a:extLst>
                  <a:ext uri="{FF2B5EF4-FFF2-40B4-BE49-F238E27FC236}">
                    <a16:creationId xmlns:a16="http://schemas.microsoft.com/office/drawing/2014/main" id="{FBE6665B-0B3F-4B23-A09F-EB9B97733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891928" y="5598024"/>
                <a:ext cx="354117" cy="354117"/>
              </a:xfrm>
              <a:prstGeom prst="rect">
                <a:avLst/>
              </a:prstGeom>
            </p:spPr>
          </p:pic>
          <p:pic>
            <p:nvPicPr>
              <p:cNvPr id="2050" name="Picture 2" descr="Brand &amp;amp; Logo | BSC-CNS">
                <a:extLst>
                  <a:ext uri="{FF2B5EF4-FFF2-40B4-BE49-F238E27FC236}">
                    <a16:creationId xmlns:a16="http://schemas.microsoft.com/office/drawing/2014/main" id="{7B8B32A3-F2CE-468D-8B44-819D0754FC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521557" y="5595714"/>
                <a:ext cx="340382" cy="340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Afbeelding 125" descr="Afbeelding met nachthemel&#10;&#10;Automatisch gegenereerde beschrijving">
                <a:extLst>
                  <a:ext uri="{FF2B5EF4-FFF2-40B4-BE49-F238E27FC236}">
                    <a16:creationId xmlns:a16="http://schemas.microsoft.com/office/drawing/2014/main" id="{AFBC1A28-70D4-42A7-A64C-39A3D41DB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112618" y="5582444"/>
                <a:ext cx="378575" cy="378575"/>
              </a:xfrm>
              <a:prstGeom prst="rect">
                <a:avLst/>
              </a:prstGeom>
            </p:spPr>
          </p:pic>
        </p:grpSp>
        <p:sp>
          <p:nvSpPr>
            <p:cNvPr id="128" name="Rechthoek: afgeronde hoeken 127">
              <a:extLst>
                <a:ext uri="{FF2B5EF4-FFF2-40B4-BE49-F238E27FC236}">
                  <a16:creationId xmlns:a16="http://schemas.microsoft.com/office/drawing/2014/main" id="{C3C99A2B-2871-4F62-8D45-A7777368CBD6}"/>
                </a:ext>
              </a:extLst>
            </p:cNvPr>
            <p:cNvSpPr/>
            <p:nvPr/>
          </p:nvSpPr>
          <p:spPr>
            <a:xfrm>
              <a:off x="3670863" y="2902084"/>
              <a:ext cx="510513" cy="1401812"/>
            </a:xfrm>
            <a:prstGeom prst="roundRect">
              <a:avLst>
                <a:gd name="adj" fmla="val 6802"/>
              </a:avLst>
            </a:prstGeom>
            <a:noFill/>
            <a:ln w="38100">
              <a:solidFill>
                <a:srgbClr val="041E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 dirty="0"/>
            </a:p>
          </p:txBody>
        </p:sp>
        <p:sp>
          <p:nvSpPr>
            <p:cNvPr id="129" name="Rechthoek: afgeronde hoeken 128">
              <a:extLst>
                <a:ext uri="{FF2B5EF4-FFF2-40B4-BE49-F238E27FC236}">
                  <a16:creationId xmlns:a16="http://schemas.microsoft.com/office/drawing/2014/main" id="{309F9163-FAAF-46AB-B8BA-AB8ECF19365C}"/>
                </a:ext>
              </a:extLst>
            </p:cNvPr>
            <p:cNvSpPr/>
            <p:nvPr/>
          </p:nvSpPr>
          <p:spPr>
            <a:xfrm>
              <a:off x="4180945" y="3004044"/>
              <a:ext cx="163120" cy="1143301"/>
            </a:xfrm>
            <a:prstGeom prst="roundRect">
              <a:avLst>
                <a:gd name="adj" fmla="val 0"/>
              </a:avLst>
            </a:prstGeom>
            <a:solidFill>
              <a:srgbClr val="04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 dirty="0"/>
            </a:p>
          </p:txBody>
        </p:sp>
        <p:sp>
          <p:nvSpPr>
            <p:cNvPr id="133" name="Tekstvak 132">
              <a:extLst>
                <a:ext uri="{FF2B5EF4-FFF2-40B4-BE49-F238E27FC236}">
                  <a16:creationId xmlns:a16="http://schemas.microsoft.com/office/drawing/2014/main" id="{E5B4EB73-FE5D-4F66-835E-8257E4685108}"/>
                </a:ext>
              </a:extLst>
            </p:cNvPr>
            <p:cNvSpPr txBox="1"/>
            <p:nvPr/>
          </p:nvSpPr>
          <p:spPr>
            <a:xfrm>
              <a:off x="3602702" y="3500002"/>
              <a:ext cx="639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dirty="0"/>
                <a:t>{REST}</a:t>
              </a:r>
            </a:p>
          </p:txBody>
        </p:sp>
        <p:grpSp>
          <p:nvGrpSpPr>
            <p:cNvPr id="138" name="Groep 137">
              <a:extLst>
                <a:ext uri="{FF2B5EF4-FFF2-40B4-BE49-F238E27FC236}">
                  <a16:creationId xmlns:a16="http://schemas.microsoft.com/office/drawing/2014/main" id="{094E564E-340B-4888-BCC1-4A9CAE247B8F}"/>
                </a:ext>
              </a:extLst>
            </p:cNvPr>
            <p:cNvGrpSpPr/>
            <p:nvPr/>
          </p:nvGrpSpPr>
          <p:grpSpPr>
            <a:xfrm>
              <a:off x="3519139" y="3828035"/>
              <a:ext cx="804259" cy="433488"/>
              <a:chOff x="1631703" y="3825837"/>
              <a:chExt cx="804259" cy="433488"/>
            </a:xfrm>
          </p:grpSpPr>
          <p:pic>
            <p:nvPicPr>
              <p:cNvPr id="137" name="Afbeelding 136">
                <a:extLst>
                  <a:ext uri="{FF2B5EF4-FFF2-40B4-BE49-F238E27FC236}">
                    <a16:creationId xmlns:a16="http://schemas.microsoft.com/office/drawing/2014/main" id="{BCCA5B69-A263-4D4F-943F-4091469C0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3738" y="3825837"/>
                <a:ext cx="276999" cy="276999"/>
              </a:xfrm>
              <a:prstGeom prst="rect">
                <a:avLst/>
              </a:prstGeom>
            </p:spPr>
          </p:pic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5EB9BE83-CA22-45AF-A615-B5259799E386}"/>
                  </a:ext>
                </a:extLst>
              </p:cNvPr>
              <p:cNvSpPr txBox="1"/>
              <p:nvPr/>
            </p:nvSpPr>
            <p:spPr>
              <a:xfrm>
                <a:off x="1631703" y="4043881"/>
                <a:ext cx="80425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800" b="1" dirty="0" err="1"/>
                  <a:t>GraphQL</a:t>
                </a:r>
                <a:endParaRPr lang="nl-BE" sz="800" b="1" dirty="0"/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E5CDCD74-5EC9-49DF-8377-D7E1348C4AAD}"/>
                </a:ext>
              </a:extLst>
            </p:cNvPr>
            <p:cNvGrpSpPr/>
            <p:nvPr/>
          </p:nvGrpSpPr>
          <p:grpSpPr>
            <a:xfrm>
              <a:off x="8166827" y="2509111"/>
              <a:ext cx="1408966" cy="461003"/>
              <a:chOff x="4073864" y="1990821"/>
              <a:chExt cx="1408966" cy="461003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B711BCAC-8C0C-448D-B385-6CA0DF24FE89}"/>
                  </a:ext>
                </a:extLst>
              </p:cNvPr>
              <p:cNvGrpSpPr/>
              <p:nvPr/>
            </p:nvGrpSpPr>
            <p:grpSpPr>
              <a:xfrm>
                <a:off x="4073864" y="1990821"/>
                <a:ext cx="1339393" cy="425492"/>
                <a:chOff x="4073864" y="1990821"/>
                <a:chExt cx="1339393" cy="425492"/>
              </a:xfrm>
            </p:grpSpPr>
            <p:sp>
              <p:nvSpPr>
                <p:cNvPr id="75" name="Rechthoek: afgeronde hoeken 74">
                  <a:extLst>
                    <a:ext uri="{FF2B5EF4-FFF2-40B4-BE49-F238E27FC236}">
                      <a16:creationId xmlns:a16="http://schemas.microsoft.com/office/drawing/2014/main" id="{478958B6-A878-420F-BBB8-B9F1BE4876BD}"/>
                    </a:ext>
                  </a:extLst>
                </p:cNvPr>
                <p:cNvSpPr/>
                <p:nvPr/>
              </p:nvSpPr>
              <p:spPr>
                <a:xfrm>
                  <a:off x="4073864" y="1990821"/>
                  <a:ext cx="1339393" cy="425492"/>
                </a:xfrm>
                <a:prstGeom prst="roundRect">
                  <a:avLst>
                    <a:gd name="adj" fmla="val 9252"/>
                  </a:avLst>
                </a:prstGeom>
                <a:solidFill>
                  <a:schemeClr val="bg1"/>
                </a:solidFill>
                <a:ln>
                  <a:solidFill>
                    <a:srgbClr val="041E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pic>
              <p:nvPicPr>
                <p:cNvPr id="46" name="Afbeelding 45">
                  <a:extLst>
                    <a:ext uri="{FF2B5EF4-FFF2-40B4-BE49-F238E27FC236}">
                      <a16:creationId xmlns:a16="http://schemas.microsoft.com/office/drawing/2014/main" id="{391CB32C-EF56-44BA-90E3-597271B16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880" t="24286" r="10072" b="23044"/>
                <a:stretch/>
              </p:blipFill>
              <p:spPr>
                <a:xfrm>
                  <a:off x="4089094" y="2017605"/>
                  <a:ext cx="1261308" cy="322166"/>
                </a:xfrm>
                <a:prstGeom prst="rect">
                  <a:avLst/>
                </a:prstGeom>
              </p:spPr>
            </p:pic>
          </p:grp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DF4ECD57-AB87-49EF-A950-C438AA2A0485}"/>
                  </a:ext>
                </a:extLst>
              </p:cNvPr>
              <p:cNvSpPr txBox="1"/>
              <p:nvPr/>
            </p:nvSpPr>
            <p:spPr>
              <a:xfrm flipH="1">
                <a:off x="4381037" y="2220992"/>
                <a:ext cx="110179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900" b="1" dirty="0"/>
                  <a:t>module </a:t>
                </a:r>
                <a:r>
                  <a:rPr lang="nl-BE" sz="900" b="1" dirty="0" err="1"/>
                  <a:t>federation</a:t>
                </a:r>
                <a:endParaRPr lang="nl-BE" sz="9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Topics</a:t>
            </a:r>
            <a:endParaRPr lang="nl-BE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1794FF55-7C52-4DF0-AA80-38E149E793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7611359" cy="3978275"/>
          </a:xfrm>
          <a:prstGeom prst="rect">
            <a:avLst/>
          </a:prstGeo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Local</a:t>
            </a:r>
            <a:r>
              <a:rPr lang="nl-BE" dirty="0" smtClean="0"/>
              <a:t> project </a:t>
            </a:r>
            <a:r>
              <a:rPr lang="nl-BE" dirty="0" err="1" smtClean="0"/>
              <a:t>organisation</a:t>
            </a: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Federated project </a:t>
            </a:r>
            <a:r>
              <a:rPr lang="nl-BE" dirty="0" err="1" smtClean="0"/>
              <a:t>discovery</a:t>
            </a: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Context </a:t>
            </a:r>
            <a:r>
              <a:rPr lang="nl-BE" dirty="0" err="1" smtClean="0"/>
              <a:t>lifting</a:t>
            </a:r>
            <a:r>
              <a:rPr lang="nl-BE" dirty="0" smtClean="0"/>
              <a:t> &amp; “</a:t>
            </a:r>
            <a:r>
              <a:rPr lang="nl-BE" dirty="0" err="1" smtClean="0"/>
              <a:t>artefacts</a:t>
            </a:r>
            <a:r>
              <a:rPr lang="nl-BE" dirty="0" smtClean="0"/>
              <a:t>”</a:t>
            </a:r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smtClean="0"/>
              <a:t>Artefact </a:t>
            </a:r>
            <a:r>
              <a:rPr lang="nl-BE" dirty="0" err="1" smtClean="0"/>
              <a:t>alignment</a:t>
            </a: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LBDserver</a:t>
            </a:r>
            <a:r>
              <a:rPr lang="nl-BE" dirty="0" smtClean="0"/>
              <a:t> demo</a:t>
            </a:r>
            <a:endParaRPr lang="nl-BE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57150" indent="0"/>
            <a:endParaRPr lang="nl-BE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61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0FA71AC-0264-431E-A6E3-D8616048B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927" y="1162892"/>
            <a:ext cx="5708072" cy="511714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A7E4B7D-CFD4-4851-BD89-BEF2F3C8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Local</a:t>
            </a:r>
            <a:r>
              <a:rPr lang="nl-BE" dirty="0" smtClean="0"/>
              <a:t> project </a:t>
            </a:r>
            <a:r>
              <a:rPr lang="nl-BE" dirty="0" err="1" smtClean="0"/>
              <a:t>organisation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A2D580C-C57E-4072-B946-1C6B4521FC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2008" y="5730558"/>
            <a:ext cx="5264746" cy="3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0FA71AC-0264-431E-A6E3-D8616048B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927" y="1162892"/>
            <a:ext cx="5708072" cy="511714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A7E4B7D-CFD4-4851-BD89-BEF2F3C8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Local</a:t>
            </a:r>
            <a:r>
              <a:rPr lang="nl-BE" dirty="0" smtClean="0"/>
              <a:t> project </a:t>
            </a:r>
            <a:r>
              <a:rPr lang="nl-BE" dirty="0" err="1" smtClean="0"/>
              <a:t>organisation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A2D580C-C57E-4072-B946-1C6B4521FC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2008" y="5730558"/>
            <a:ext cx="5264746" cy="382702"/>
          </a:xfrm>
          <a:prstGeom prst="rect">
            <a:avLst/>
          </a:prstGeom>
        </p:spPr>
      </p:pic>
      <p:sp>
        <p:nvSpPr>
          <p:cNvPr id="2" name="Ovaal 1"/>
          <p:cNvSpPr/>
          <p:nvPr/>
        </p:nvSpPr>
        <p:spPr>
          <a:xfrm>
            <a:off x="9789459" y="3097521"/>
            <a:ext cx="1118796" cy="1118796"/>
          </a:xfrm>
          <a:prstGeom prst="ellipse">
            <a:avLst/>
          </a:prstGeom>
          <a:noFill/>
          <a:ln w="76200"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rije vorm 5"/>
          <p:cNvSpPr/>
          <p:nvPr/>
        </p:nvSpPr>
        <p:spPr>
          <a:xfrm>
            <a:off x="6325496" y="2850776"/>
            <a:ext cx="3528509" cy="559398"/>
          </a:xfrm>
          <a:custGeom>
            <a:avLst/>
            <a:gdLst>
              <a:gd name="connsiteX0" fmla="*/ 3528509 w 3528509"/>
              <a:gd name="connsiteY0" fmla="*/ 559398 h 559398"/>
              <a:gd name="connsiteX1" fmla="*/ 2302137 w 3528509"/>
              <a:gd name="connsiteY1" fmla="*/ 193638 h 559398"/>
              <a:gd name="connsiteX2" fmla="*/ 0 w 3528509"/>
              <a:gd name="connsiteY2" fmla="*/ 0 h 55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8509" h="559398">
                <a:moveTo>
                  <a:pt x="3528509" y="559398"/>
                </a:moveTo>
                <a:cubicBezTo>
                  <a:pt x="3209365" y="423134"/>
                  <a:pt x="2890222" y="286871"/>
                  <a:pt x="2302137" y="193638"/>
                </a:cubicBezTo>
                <a:cubicBezTo>
                  <a:pt x="1714052" y="100405"/>
                  <a:pt x="857026" y="50202"/>
                  <a:pt x="0" y="0"/>
                </a:cubicBezTo>
              </a:path>
            </a:pathLst>
          </a:custGeom>
          <a:noFill/>
          <a:ln w="76200"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9" name="Rechte verbindingslijn 8"/>
          <p:cNvCxnSpPr/>
          <p:nvPr/>
        </p:nvCxnSpPr>
        <p:spPr>
          <a:xfrm>
            <a:off x="6325496" y="1516828"/>
            <a:ext cx="0" cy="4213730"/>
          </a:xfrm>
          <a:prstGeom prst="line">
            <a:avLst/>
          </a:prstGeom>
          <a:noFill/>
          <a:ln w="76200"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Tijdelijke aanduiding voor tekst 1">
            <a:extLst>
              <a:ext uri="{FF2B5EF4-FFF2-40B4-BE49-F238E27FC236}">
                <a16:creationId xmlns:a16="http://schemas.microsoft.com/office/drawing/2014/main" id="{AA86AEF7-103F-4633-88CE-2B36C29039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5780761" cy="3978275"/>
          </a:xfrm>
          <a:prstGeom prst="rect">
            <a:avLst/>
          </a:prstGeom>
        </p:spPr>
        <p:txBody>
          <a:bodyPr/>
          <a:lstStyle/>
          <a:p>
            <a:pPr marL="114300" indent="-285750">
              <a:buFont typeface="Wingdings" panose="05000000000000000000" pitchFamily="2" charset="2"/>
              <a:buChar char="v"/>
            </a:pPr>
            <a:r>
              <a:rPr lang="nl-BE" dirty="0" smtClean="0"/>
              <a:t>Sub-</a:t>
            </a:r>
            <a:r>
              <a:rPr lang="nl-BE" dirty="0" err="1" smtClean="0"/>
              <a:t>repository</a:t>
            </a:r>
            <a:r>
              <a:rPr lang="nl-BE" dirty="0" smtClean="0"/>
              <a:t> of data POD &lt;/</a:t>
            </a:r>
            <a:r>
              <a:rPr lang="nl-BE" dirty="0" err="1" smtClean="0"/>
              <a:t>lbd</a:t>
            </a:r>
            <a:r>
              <a:rPr lang="nl-BE" dirty="0" smtClean="0"/>
              <a:t>/{</a:t>
            </a:r>
            <a:r>
              <a:rPr lang="nl-BE" dirty="0" err="1" smtClean="0"/>
              <a:t>uuid</a:t>
            </a:r>
            <a:r>
              <a:rPr lang="nl-BE" dirty="0" smtClean="0"/>
              <a:t>}&gt; (</a:t>
            </a:r>
            <a:r>
              <a:rPr lang="nl-BE" dirty="0" err="1" smtClean="0"/>
              <a:t>lbd:Container</a:t>
            </a:r>
            <a:r>
              <a:rPr lang="nl-BE" dirty="0" smtClean="0"/>
              <a:t>)</a:t>
            </a:r>
          </a:p>
          <a:p>
            <a:pPr marL="114300" indent="-285750">
              <a:buFont typeface="Wingdings" panose="05000000000000000000" pitchFamily="2" charset="2"/>
              <a:buChar char="v"/>
            </a:pPr>
            <a:r>
              <a:rPr lang="nl-BE" dirty="0" smtClean="0"/>
              <a:t>Project information (.meta)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dirty="0" smtClean="0"/>
              <a:t>Project ID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dirty="0" smtClean="0"/>
              <a:t>Project members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dirty="0" smtClean="0"/>
              <a:t>Artefact </a:t>
            </a:r>
            <a:r>
              <a:rPr lang="nl-BE" dirty="0" err="1" smtClean="0"/>
              <a:t>Registry</a:t>
            </a:r>
            <a:r>
              <a:rPr lang="nl-BE" dirty="0" smtClean="0"/>
              <a:t> (pointer)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114300" indent="-285750">
              <a:buFont typeface="Wingdings" panose="05000000000000000000" pitchFamily="2" charset="2"/>
              <a:buChar char="v"/>
            </a:pPr>
            <a:r>
              <a:rPr lang="nl-BE" dirty="0" smtClean="0"/>
              <a:t>Datasets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dirty="0" err="1" smtClean="0"/>
              <a:t>Main</a:t>
            </a:r>
            <a:r>
              <a:rPr lang="nl-BE" dirty="0" smtClean="0"/>
              <a:t> dataset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dirty="0" smtClean="0"/>
              <a:t>Metadata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114300" indent="-285750">
              <a:buFont typeface="Wingdings" panose="05000000000000000000" pitchFamily="2" charset="2"/>
              <a:buChar char="v"/>
            </a:pPr>
            <a:r>
              <a:rPr lang="nl-BE" dirty="0" smtClean="0"/>
              <a:t>Artefact </a:t>
            </a:r>
            <a:r>
              <a:rPr lang="nl-BE" dirty="0" err="1" smtClean="0"/>
              <a:t>registry</a:t>
            </a:r>
            <a:r>
              <a:rPr lang="nl-BE" dirty="0" smtClean="0"/>
              <a:t>		“Context lifter”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114300" indent="-285750">
              <a:buFont typeface="Wingdings" panose="05000000000000000000" pitchFamily="2" charset="2"/>
              <a:buChar char="v"/>
            </a:pPr>
            <a:endParaRPr lang="nl-BE" dirty="0" smtClean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 smtClean="0"/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nl-BE" sz="1600" dirty="0" smtClean="0"/>
          </a:p>
          <a:p>
            <a:pPr marL="914400" lvl="2" indent="0">
              <a:buNone/>
            </a:pPr>
            <a:endParaRPr lang="nl-BE" sz="1400" dirty="0"/>
          </a:p>
        </p:txBody>
      </p:sp>
      <p:sp>
        <p:nvSpPr>
          <p:cNvPr id="11" name="Pijl-rechts 10"/>
          <p:cNvSpPr/>
          <p:nvPr/>
        </p:nvSpPr>
        <p:spPr>
          <a:xfrm>
            <a:off x="2560323" y="5368066"/>
            <a:ext cx="559398" cy="150607"/>
          </a:xfrm>
          <a:prstGeom prst="rightArrow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145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7E4B7D-CFD4-4851-BD89-BEF2F3C8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Local</a:t>
            </a:r>
            <a:r>
              <a:rPr lang="nl-BE" dirty="0" smtClean="0"/>
              <a:t> project </a:t>
            </a:r>
            <a:r>
              <a:rPr lang="nl-BE" dirty="0" err="1" smtClean="0"/>
              <a:t>organisation</a:t>
            </a:r>
            <a:r>
              <a:rPr lang="nl-BE" dirty="0" smtClean="0"/>
              <a:t>: metadata</a:t>
            </a:r>
            <a:endParaRPr lang="nl-BE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AA86AEF7-103F-4633-88CE-2B36C29039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0" y="1752283"/>
            <a:ext cx="11011310" cy="3978275"/>
          </a:xfrm>
          <a:prstGeom prst="rect">
            <a:avLst/>
          </a:prstGeom>
        </p:spPr>
        <p:txBody>
          <a:bodyPr/>
          <a:lstStyle/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 err="1"/>
              <a:t>Main</a:t>
            </a:r>
            <a:r>
              <a:rPr lang="nl-BE" dirty="0"/>
              <a:t> access point </a:t>
            </a:r>
            <a:r>
              <a:rPr lang="nl-BE" dirty="0" err="1"/>
              <a:t>for</a:t>
            </a:r>
            <a:r>
              <a:rPr lang="nl-BE" dirty="0"/>
              <a:t> datasets (DCAT)</a:t>
            </a: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r>
              <a:rPr lang="nl-BE" dirty="0"/>
              <a:t>Dataset is </a:t>
            </a:r>
            <a:r>
              <a:rPr lang="nl-BE" dirty="0" err="1"/>
              <a:t>dcat:Distribution</a:t>
            </a:r>
            <a:endParaRPr lang="nl-BE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dcat:downloadURL</a:t>
            </a:r>
            <a:r>
              <a:rPr lang="nl-BE" sz="1600" dirty="0"/>
              <a:t> (dump)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dcat:accessURL</a:t>
            </a:r>
            <a:r>
              <a:rPr lang="nl-BE" sz="1600" dirty="0"/>
              <a:t> (e.g. SPARQL </a:t>
            </a:r>
            <a:r>
              <a:rPr lang="nl-BE" sz="1600" dirty="0" err="1"/>
              <a:t>endpoint</a:t>
            </a:r>
            <a:r>
              <a:rPr lang="nl-BE" sz="1600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 err="1"/>
              <a:t>Additional</a:t>
            </a:r>
            <a:r>
              <a:rPr lang="nl-BE" sz="1600" dirty="0"/>
              <a:t> information (</a:t>
            </a:r>
            <a:r>
              <a:rPr lang="nl-BE" sz="1600" dirty="0" err="1"/>
              <a:t>phase</a:t>
            </a:r>
            <a:r>
              <a:rPr lang="nl-BE" sz="1600" dirty="0"/>
              <a:t>, </a:t>
            </a:r>
            <a:r>
              <a:rPr lang="nl-BE" sz="1600" dirty="0" err="1"/>
              <a:t>publication</a:t>
            </a:r>
            <a:r>
              <a:rPr lang="nl-BE" sz="1600" dirty="0"/>
              <a:t> status, </a:t>
            </a:r>
            <a:r>
              <a:rPr lang="nl-BE" sz="1600" dirty="0" smtClean="0"/>
              <a:t>…) </a:t>
            </a:r>
            <a:r>
              <a:rPr lang="nl-BE" sz="1600" dirty="0" err="1" smtClean="0"/>
              <a:t>separated</a:t>
            </a:r>
            <a:r>
              <a:rPr lang="nl-BE" sz="1600" dirty="0" smtClean="0"/>
              <a:t> </a:t>
            </a:r>
            <a:r>
              <a:rPr lang="nl-BE" sz="1600" dirty="0" err="1" smtClean="0"/>
              <a:t>from</a:t>
            </a:r>
            <a:r>
              <a:rPr lang="nl-BE" sz="1600" dirty="0" smtClean="0"/>
              <a:t> </a:t>
            </a:r>
            <a:r>
              <a:rPr lang="nl-BE" sz="1600" dirty="0" err="1" smtClean="0"/>
              <a:t>main</a:t>
            </a:r>
            <a:r>
              <a:rPr lang="nl-BE" sz="1600" dirty="0" smtClean="0"/>
              <a:t> dataset</a:t>
            </a: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342900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nl-BE" sz="1600" dirty="0"/>
          </a:p>
          <a:p>
            <a:pPr marL="914400" lvl="2" indent="0">
              <a:buNone/>
            </a:pPr>
            <a:endParaRPr lang="nl-BE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0A5EE5B-8264-457D-BA06-79B5CC723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314" y="3770962"/>
            <a:ext cx="5918300" cy="23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509E75560481418D481E63581C86A9" ma:contentTypeVersion="14" ma:contentTypeDescription="Create a new document." ma:contentTypeScope="" ma:versionID="b50ba4c47b93601acbe263263be1953a">
  <xsd:schema xmlns:xsd="http://www.w3.org/2001/XMLSchema" xmlns:xs="http://www.w3.org/2001/XMLSchema" xmlns:p="http://schemas.microsoft.com/office/2006/metadata/properties" xmlns:ns2="7eceb2e2-14f5-4715-a97e-ec888e0da6de" xmlns:ns3="c2fa8c9a-0c25-4666-a594-dc84a2a56178" targetNamespace="http://schemas.microsoft.com/office/2006/metadata/properties" ma:root="true" ma:fieldsID="30ea2b473ae4c7c9d7c43eee5b097942" ns2:_="" ns3:_="">
    <xsd:import namespace="7eceb2e2-14f5-4715-a97e-ec888e0da6de"/>
    <xsd:import namespace="c2fa8c9a-0c25-4666-a594-dc84a2a561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ceb2e2-14f5-4715-a97e-ec888e0da6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a8c9a-0c25-4666-a594-dc84a2a56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4C1192-D970-4864-A987-4925CF1EE2B6}">
  <ds:schemaRefs>
    <ds:schemaRef ds:uri="7eceb2e2-14f5-4715-a97e-ec888e0da6de"/>
    <ds:schemaRef ds:uri="c2fa8c9a-0c25-4666-a594-dc84a2a561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A15A292-34F3-420C-BC01-3CCC3C95B29C}">
  <ds:schemaRefs>
    <ds:schemaRef ds:uri="http://purl.org/dc/elements/1.1/"/>
    <ds:schemaRef ds:uri="http://schemas.microsoft.com/office/2006/metadata/properties"/>
    <ds:schemaRef ds:uri="c2fa8c9a-0c25-4666-a594-dc84a2a5617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eceb2e2-14f5-4715-a97e-ec888e0da6d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C2FF041-87C5-467A-8717-F8A31D2089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3151</TotalTime>
  <Words>1019</Words>
  <Application>Microsoft Office PowerPoint</Application>
  <PresentationFormat>Breedbeeld</PresentationFormat>
  <Paragraphs>272</Paragraphs>
  <Slides>25</Slides>
  <Notes>4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Open Sans Light</vt:lpstr>
      <vt:lpstr>Open Sans Regular</vt:lpstr>
      <vt:lpstr>Open Sans Semibold</vt:lpstr>
      <vt:lpstr>Wingdings</vt:lpstr>
      <vt:lpstr>Office Theme</vt:lpstr>
      <vt:lpstr>1_Office Theme</vt:lpstr>
      <vt:lpstr>PowerPoint-presentatie</vt:lpstr>
      <vt:lpstr>Project background</vt:lpstr>
      <vt:lpstr>Context: Data Federation in AEC</vt:lpstr>
      <vt:lpstr>Context: Solid</vt:lpstr>
      <vt:lpstr>Context: Technological overview of the LBDserver</vt:lpstr>
      <vt:lpstr>Topics</vt:lpstr>
      <vt:lpstr>Local project organisation</vt:lpstr>
      <vt:lpstr>Local project organisation</vt:lpstr>
      <vt:lpstr>Local project organisation: metadata</vt:lpstr>
      <vt:lpstr>Local project organisation: metadata</vt:lpstr>
      <vt:lpstr>Local project organisation: artefactRegistry</vt:lpstr>
      <vt:lpstr>Global project linking: artefactRegistry</vt:lpstr>
      <vt:lpstr>Global project linking: artefactRegistry</vt:lpstr>
      <vt:lpstr>Front-end framework</vt:lpstr>
      <vt:lpstr>Front-end framework: configuration</vt:lpstr>
      <vt:lpstr>Front-end framework: configuration </vt:lpstr>
      <vt:lpstr>Implementation: demo I</vt:lpstr>
      <vt:lpstr>Implementation: demo II</vt:lpstr>
      <vt:lpstr>Summary</vt:lpstr>
      <vt:lpstr>Future work</vt:lpstr>
      <vt:lpstr>Contact</vt:lpstr>
      <vt:lpstr>THANK YOU!</vt:lpstr>
      <vt:lpstr>Appendix</vt:lpstr>
      <vt:lpstr>Background concepts: UI</vt:lpstr>
      <vt:lpstr>Demo: config loading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Petrie</dc:creator>
  <cp:lastModifiedBy>Jeroen Werbrouck</cp:lastModifiedBy>
  <cp:revision>191</cp:revision>
  <cp:lastPrinted>2019-08-28T09:37:50Z</cp:lastPrinted>
  <dcterms:created xsi:type="dcterms:W3CDTF">2014-07-18T11:44:31Z</dcterms:created>
  <dcterms:modified xsi:type="dcterms:W3CDTF">2021-10-11T20:57:59Z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0x010100BF509E75560481418D481E63581C86A9</vt:lpwstr>
  </property>
</Properties>
</file>