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6" r:id="rId5"/>
  </p:sldMasterIdLst>
  <p:notesMasterIdLst>
    <p:notesMasterId r:id="rId34"/>
  </p:notesMasterIdLst>
  <p:sldIdLst>
    <p:sldId id="256" r:id="rId6"/>
    <p:sldId id="1143" r:id="rId7"/>
    <p:sldId id="1150" r:id="rId8"/>
    <p:sldId id="1160" r:id="rId9"/>
    <p:sldId id="1161" r:id="rId10"/>
    <p:sldId id="335" r:id="rId11"/>
    <p:sldId id="1151" r:id="rId12"/>
    <p:sldId id="1152" r:id="rId13"/>
    <p:sldId id="347" r:id="rId14"/>
    <p:sldId id="1169" r:id="rId15"/>
    <p:sldId id="1154" r:id="rId16"/>
    <p:sldId id="1155" r:id="rId17"/>
    <p:sldId id="1159" r:id="rId18"/>
    <p:sldId id="1157" r:id="rId19"/>
    <p:sldId id="1164" r:id="rId20"/>
    <p:sldId id="1124" r:id="rId21"/>
    <p:sldId id="1170" r:id="rId22"/>
    <p:sldId id="1158" r:id="rId23"/>
    <p:sldId id="1166" r:id="rId24"/>
    <p:sldId id="1167" r:id="rId25"/>
    <p:sldId id="1165" r:id="rId26"/>
    <p:sldId id="1168" r:id="rId27"/>
    <p:sldId id="1171" r:id="rId28"/>
    <p:sldId id="349" r:id="rId29"/>
    <p:sldId id="1172" r:id="rId30"/>
    <p:sldId id="350" r:id="rId31"/>
    <p:sldId id="1163" r:id="rId32"/>
    <p:sldId id="1149" r:id="rId33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genaar, T." initials="WT" lastIdx="13" clrIdx="0">
    <p:extLst>
      <p:ext uri="{19B8F6BF-5375-455C-9EA6-DF929625EA0E}">
        <p15:presenceInfo xmlns:p15="http://schemas.microsoft.com/office/powerpoint/2012/main" userId="Wagenaar, T." providerId="None"/>
      </p:ext>
    </p:extLst>
  </p:cmAuthor>
  <p:cmAuthor id="2" name="Torta, E." initials="TE" lastIdx="10" clrIdx="1">
    <p:extLst>
      <p:ext uri="{19B8F6BF-5375-455C-9EA6-DF929625EA0E}">
        <p15:presenceInfo xmlns:p15="http://schemas.microsoft.com/office/powerpoint/2012/main" userId="S::e.torta@tue.nl::73e0219a-ab62-47d4-b20b-7c006e337464" providerId="AD"/>
      </p:ext>
    </p:extLst>
  </p:cmAuthor>
  <p:cmAuthor id="3" name="Michael, N." initials="MN" lastIdx="1" clrIdx="2">
    <p:extLst>
      <p:ext uri="{19B8F6BF-5375-455C-9EA6-DF929625EA0E}">
        <p15:presenceInfo xmlns:p15="http://schemas.microsoft.com/office/powerpoint/2012/main" userId="S::n.michael@student.tue.nl::c0b93f13-1752-49ba-aa1d-0696512400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F9F"/>
    <a:srgbClr val="F08484"/>
    <a:srgbClr val="FFFFFF"/>
    <a:srgbClr val="000000"/>
    <a:srgbClr val="E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864BC5-7FA3-48ED-B9C7-FE0B9D66E3D1}" v="224" dt="2021-10-10T20:35:33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7823"/>
  </p:normalViewPr>
  <p:slideViewPr>
    <p:cSldViewPr snapToGrid="0">
      <p:cViewPr>
        <p:scale>
          <a:sx n="125" d="100"/>
          <a:sy n="125" d="100"/>
        </p:scale>
        <p:origin x="47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wels, Pieter" userId="1b48dc03-8f8f-4d35-8cc2-e472d450e31a" providerId="ADAL" clId="{BD864BC5-7FA3-48ED-B9C7-FE0B9D66E3D1}"/>
    <pc:docChg chg="undo redo custSel addSld delSld modSld sldOrd modMainMaster">
      <pc:chgData name="Pauwels, Pieter" userId="1b48dc03-8f8f-4d35-8cc2-e472d450e31a" providerId="ADAL" clId="{BD864BC5-7FA3-48ED-B9C7-FE0B9D66E3D1}" dt="2021-10-10T20:37:56.461" v="6001" actId="478"/>
      <pc:docMkLst>
        <pc:docMk/>
      </pc:docMkLst>
      <pc:sldChg chg="modSp mod">
        <pc:chgData name="Pauwels, Pieter" userId="1b48dc03-8f8f-4d35-8cc2-e472d450e31a" providerId="ADAL" clId="{BD864BC5-7FA3-48ED-B9C7-FE0B9D66E3D1}" dt="2021-10-10T15:32:46.533" v="438" actId="14100"/>
        <pc:sldMkLst>
          <pc:docMk/>
          <pc:sldMk cId="2940329875" sldId="256"/>
        </pc:sldMkLst>
        <pc:spChg chg="mod">
          <ac:chgData name="Pauwels, Pieter" userId="1b48dc03-8f8f-4d35-8cc2-e472d450e31a" providerId="ADAL" clId="{BD864BC5-7FA3-48ED-B9C7-FE0B9D66E3D1}" dt="2021-10-10T15:21:09.102" v="1" actId="20577"/>
          <ac:spMkLst>
            <pc:docMk/>
            <pc:sldMk cId="2940329875" sldId="256"/>
            <ac:spMk id="5" creationId="{00000000-0000-0000-0000-000000000000}"/>
          </ac:spMkLst>
        </pc:spChg>
        <pc:spChg chg="mod">
          <ac:chgData name="Pauwels, Pieter" userId="1b48dc03-8f8f-4d35-8cc2-e472d450e31a" providerId="ADAL" clId="{BD864BC5-7FA3-48ED-B9C7-FE0B9D66E3D1}" dt="2021-10-10T15:32:15.921" v="336" actId="20577"/>
          <ac:spMkLst>
            <pc:docMk/>
            <pc:sldMk cId="2940329875" sldId="256"/>
            <ac:spMk id="15" creationId="{00000000-0000-0000-0000-000000000000}"/>
          </ac:spMkLst>
        </pc:spChg>
        <pc:spChg chg="mod">
          <ac:chgData name="Pauwels, Pieter" userId="1b48dc03-8f8f-4d35-8cc2-e472d450e31a" providerId="ADAL" clId="{BD864BC5-7FA3-48ED-B9C7-FE0B9D66E3D1}" dt="2021-10-10T15:32:46.533" v="438" actId="14100"/>
          <ac:spMkLst>
            <pc:docMk/>
            <pc:sldMk cId="2940329875" sldId="256"/>
            <ac:spMk id="16" creationId="{00000000-0000-0000-0000-000000000000}"/>
          </ac:spMkLst>
        </pc:spChg>
      </pc:sldChg>
      <pc:sldChg chg="modSp del mod ord">
        <pc:chgData name="Pauwels, Pieter" userId="1b48dc03-8f8f-4d35-8cc2-e472d450e31a" providerId="ADAL" clId="{BD864BC5-7FA3-48ED-B9C7-FE0B9D66E3D1}" dt="2021-10-10T20:17:57.283" v="5235" actId="47"/>
        <pc:sldMkLst>
          <pc:docMk/>
          <pc:sldMk cId="791640836" sldId="288"/>
        </pc:sldMkLst>
        <pc:spChg chg="mod">
          <ac:chgData name="Pauwels, Pieter" userId="1b48dc03-8f8f-4d35-8cc2-e472d450e31a" providerId="ADAL" clId="{BD864BC5-7FA3-48ED-B9C7-FE0B9D66E3D1}" dt="2021-10-10T19:55:25.676" v="4146" actId="1076"/>
          <ac:spMkLst>
            <pc:docMk/>
            <pc:sldMk cId="791640836" sldId="288"/>
            <ac:spMk id="10" creationId="{6FDF8AA9-047D-4842-A6BD-D74DE1242721}"/>
          </ac:spMkLst>
        </pc:spChg>
      </pc:sldChg>
      <pc:sldChg chg="add del">
        <pc:chgData name="Pauwels, Pieter" userId="1b48dc03-8f8f-4d35-8cc2-e472d450e31a" providerId="ADAL" clId="{BD864BC5-7FA3-48ED-B9C7-FE0B9D66E3D1}" dt="2021-10-10T20:33:54.489" v="5973" actId="47"/>
        <pc:sldMkLst>
          <pc:docMk/>
          <pc:sldMk cId="2015997542" sldId="300"/>
        </pc:sldMkLst>
      </pc:sldChg>
      <pc:sldChg chg="add del">
        <pc:chgData name="Pauwels, Pieter" userId="1b48dc03-8f8f-4d35-8cc2-e472d450e31a" providerId="ADAL" clId="{BD864BC5-7FA3-48ED-B9C7-FE0B9D66E3D1}" dt="2021-10-10T16:43:12.595" v="3071" actId="2696"/>
        <pc:sldMkLst>
          <pc:docMk/>
          <pc:sldMk cId="2740974500" sldId="300"/>
        </pc:sldMkLst>
      </pc:sldChg>
      <pc:sldChg chg="add del">
        <pc:chgData name="Pauwels, Pieter" userId="1b48dc03-8f8f-4d35-8cc2-e472d450e31a" providerId="ADAL" clId="{BD864BC5-7FA3-48ED-B9C7-FE0B9D66E3D1}" dt="2021-10-10T19:37:35.550" v="3585" actId="47"/>
        <pc:sldMkLst>
          <pc:docMk/>
          <pc:sldMk cId="2847288167" sldId="301"/>
        </pc:sldMkLst>
      </pc:sldChg>
      <pc:sldChg chg="add del">
        <pc:chgData name="Pauwels, Pieter" userId="1b48dc03-8f8f-4d35-8cc2-e472d450e31a" providerId="ADAL" clId="{BD864BC5-7FA3-48ED-B9C7-FE0B9D66E3D1}" dt="2021-10-10T20:33:54.489" v="5973" actId="47"/>
        <pc:sldMkLst>
          <pc:docMk/>
          <pc:sldMk cId="1214121284" sldId="302"/>
        </pc:sldMkLst>
      </pc:sldChg>
      <pc:sldChg chg="add del">
        <pc:chgData name="Pauwels, Pieter" userId="1b48dc03-8f8f-4d35-8cc2-e472d450e31a" providerId="ADAL" clId="{BD864BC5-7FA3-48ED-B9C7-FE0B9D66E3D1}" dt="2021-10-10T16:43:12.595" v="3071" actId="2696"/>
        <pc:sldMkLst>
          <pc:docMk/>
          <pc:sldMk cId="2140787259" sldId="302"/>
        </pc:sldMkLst>
      </pc:sldChg>
      <pc:sldChg chg="addSp delSp modSp mod delAnim modAnim">
        <pc:chgData name="Pauwels, Pieter" userId="1b48dc03-8f8f-4d35-8cc2-e472d450e31a" providerId="ADAL" clId="{BD864BC5-7FA3-48ED-B9C7-FE0B9D66E3D1}" dt="2021-10-10T19:40:07.037" v="3621" actId="1076"/>
        <pc:sldMkLst>
          <pc:docMk/>
          <pc:sldMk cId="1304624138" sldId="335"/>
        </pc:sldMkLst>
        <pc:spChg chg="mod">
          <ac:chgData name="Pauwels, Pieter" userId="1b48dc03-8f8f-4d35-8cc2-e472d450e31a" providerId="ADAL" clId="{BD864BC5-7FA3-48ED-B9C7-FE0B9D66E3D1}" dt="2021-10-10T15:49:24.243" v="1334" actId="20577"/>
          <ac:spMkLst>
            <pc:docMk/>
            <pc:sldMk cId="1304624138" sldId="335"/>
            <ac:spMk id="2" creationId="{00000000-0000-0000-0000-000000000000}"/>
          </ac:spMkLst>
        </pc:spChg>
        <pc:spChg chg="mod">
          <ac:chgData name="Pauwels, Pieter" userId="1b48dc03-8f8f-4d35-8cc2-e472d450e31a" providerId="ADAL" clId="{BD864BC5-7FA3-48ED-B9C7-FE0B9D66E3D1}" dt="2021-10-10T19:40:04.558" v="3620" actId="14100"/>
          <ac:spMkLst>
            <pc:docMk/>
            <pc:sldMk cId="1304624138" sldId="335"/>
            <ac:spMk id="3" creationId="{370F20DA-4819-3E4C-8488-1918E6EB3301}"/>
          </ac:spMkLst>
        </pc:spChg>
        <pc:spChg chg="del">
          <ac:chgData name="Pauwels, Pieter" userId="1b48dc03-8f8f-4d35-8cc2-e472d450e31a" providerId="ADAL" clId="{BD864BC5-7FA3-48ED-B9C7-FE0B9D66E3D1}" dt="2021-10-10T15:44:44.446" v="1167" actId="478"/>
          <ac:spMkLst>
            <pc:docMk/>
            <pc:sldMk cId="1304624138" sldId="335"/>
            <ac:spMk id="7" creationId="{1EA88C40-EDE5-5F49-A562-1003A86F3194}"/>
          </ac:spMkLst>
        </pc:spChg>
        <pc:spChg chg="del">
          <ac:chgData name="Pauwels, Pieter" userId="1b48dc03-8f8f-4d35-8cc2-e472d450e31a" providerId="ADAL" clId="{BD864BC5-7FA3-48ED-B9C7-FE0B9D66E3D1}" dt="2021-10-10T15:44:41.901" v="1164" actId="478"/>
          <ac:spMkLst>
            <pc:docMk/>
            <pc:sldMk cId="1304624138" sldId="335"/>
            <ac:spMk id="8" creationId="{E945920F-D37E-5443-AF34-D9F97DD55C41}"/>
          </ac:spMkLst>
        </pc:spChg>
        <pc:spChg chg="del">
          <ac:chgData name="Pauwels, Pieter" userId="1b48dc03-8f8f-4d35-8cc2-e472d450e31a" providerId="ADAL" clId="{BD864BC5-7FA3-48ED-B9C7-FE0B9D66E3D1}" dt="2021-10-10T15:44:46.197" v="1168" actId="478"/>
          <ac:spMkLst>
            <pc:docMk/>
            <pc:sldMk cId="1304624138" sldId="335"/>
            <ac:spMk id="9" creationId="{5C945DEA-B9FE-C84B-B1B1-A44301492CD0}"/>
          </ac:spMkLst>
        </pc:spChg>
        <pc:spChg chg="del mod">
          <ac:chgData name="Pauwels, Pieter" userId="1b48dc03-8f8f-4d35-8cc2-e472d450e31a" providerId="ADAL" clId="{BD864BC5-7FA3-48ED-B9C7-FE0B9D66E3D1}" dt="2021-10-10T15:44:43.782" v="1166" actId="478"/>
          <ac:spMkLst>
            <pc:docMk/>
            <pc:sldMk cId="1304624138" sldId="335"/>
            <ac:spMk id="10" creationId="{928F5750-19E9-7648-913A-ACE5986A2315}"/>
          </ac:spMkLst>
        </pc:spChg>
        <pc:spChg chg="add mod ord">
          <ac:chgData name="Pauwels, Pieter" userId="1b48dc03-8f8f-4d35-8cc2-e472d450e31a" providerId="ADAL" clId="{BD864BC5-7FA3-48ED-B9C7-FE0B9D66E3D1}" dt="2021-10-10T19:40:07.037" v="3621" actId="1076"/>
          <ac:spMkLst>
            <pc:docMk/>
            <pc:sldMk cId="1304624138" sldId="335"/>
            <ac:spMk id="11" creationId="{CDFCC0BF-44A4-450C-BDCA-FAD184E8A3DC}"/>
          </ac:spMkLst>
        </pc:spChg>
        <pc:spChg chg="del">
          <ac:chgData name="Pauwels, Pieter" userId="1b48dc03-8f8f-4d35-8cc2-e472d450e31a" providerId="ADAL" clId="{BD864BC5-7FA3-48ED-B9C7-FE0B9D66E3D1}" dt="2021-10-10T15:44:50.605" v="1172" actId="478"/>
          <ac:spMkLst>
            <pc:docMk/>
            <pc:sldMk cId="1304624138" sldId="335"/>
            <ac:spMk id="12" creationId="{36568505-664B-F14C-8A23-F49E8DA4C06D}"/>
          </ac:spMkLst>
        </pc:spChg>
        <pc:spChg chg="add del mod">
          <ac:chgData name="Pauwels, Pieter" userId="1b48dc03-8f8f-4d35-8cc2-e472d450e31a" providerId="ADAL" clId="{BD864BC5-7FA3-48ED-B9C7-FE0B9D66E3D1}" dt="2021-10-10T19:40:01.511" v="3619" actId="478"/>
          <ac:spMkLst>
            <pc:docMk/>
            <pc:sldMk cId="1304624138" sldId="335"/>
            <ac:spMk id="13" creationId="{714B62CF-0232-4657-90CA-D6932CEBDE00}"/>
          </ac:spMkLst>
        </pc:spChg>
        <pc:spChg chg="del">
          <ac:chgData name="Pauwels, Pieter" userId="1b48dc03-8f8f-4d35-8cc2-e472d450e31a" providerId="ADAL" clId="{BD864BC5-7FA3-48ED-B9C7-FE0B9D66E3D1}" dt="2021-10-10T15:44:49.316" v="1171" actId="478"/>
          <ac:spMkLst>
            <pc:docMk/>
            <pc:sldMk cId="1304624138" sldId="335"/>
            <ac:spMk id="16" creationId="{23D3C151-8058-1046-BB53-F09763B3D910}"/>
          </ac:spMkLst>
        </pc:spChg>
        <pc:picChg chg="del">
          <ac:chgData name="Pauwels, Pieter" userId="1b48dc03-8f8f-4d35-8cc2-e472d450e31a" providerId="ADAL" clId="{BD864BC5-7FA3-48ED-B9C7-FE0B9D66E3D1}" dt="2021-10-10T15:44:40.627" v="1163" actId="478"/>
          <ac:picMkLst>
            <pc:docMk/>
            <pc:sldMk cId="1304624138" sldId="335"/>
            <ac:picMk id="6" creationId="{AC9617B0-F704-4541-94EA-F8B7915BA755}"/>
          </ac:picMkLst>
        </pc:picChg>
        <pc:picChg chg="add mod">
          <ac:chgData name="Pauwels, Pieter" userId="1b48dc03-8f8f-4d35-8cc2-e472d450e31a" providerId="ADAL" clId="{BD864BC5-7FA3-48ED-B9C7-FE0B9D66E3D1}" dt="2021-10-10T19:39:48.593" v="3614" actId="14100"/>
          <ac:picMkLst>
            <pc:docMk/>
            <pc:sldMk cId="1304624138" sldId="335"/>
            <ac:picMk id="15" creationId="{762C531C-4D56-44FD-B161-48FC21BD4F3D}"/>
          </ac:picMkLst>
        </pc:picChg>
        <pc:picChg chg="del">
          <ac:chgData name="Pauwels, Pieter" userId="1b48dc03-8f8f-4d35-8cc2-e472d450e31a" providerId="ADAL" clId="{BD864BC5-7FA3-48ED-B9C7-FE0B9D66E3D1}" dt="2021-10-10T15:44:47.214" v="1169" actId="478"/>
          <ac:picMkLst>
            <pc:docMk/>
            <pc:sldMk cId="1304624138" sldId="335"/>
            <ac:picMk id="1026" creationId="{9F8CFA60-D93C-7442-90C5-8554CF62C3B3}"/>
          </ac:picMkLst>
        </pc:picChg>
        <pc:picChg chg="del">
          <ac:chgData name="Pauwels, Pieter" userId="1b48dc03-8f8f-4d35-8cc2-e472d450e31a" providerId="ADAL" clId="{BD864BC5-7FA3-48ED-B9C7-FE0B9D66E3D1}" dt="2021-10-10T15:44:47.684" v="1170" actId="478"/>
          <ac:picMkLst>
            <pc:docMk/>
            <pc:sldMk cId="1304624138" sldId="335"/>
            <ac:picMk id="1030" creationId="{721ACAFB-00CD-BD49-9096-6E002F5C61CB}"/>
          </ac:picMkLst>
        </pc:picChg>
      </pc:sldChg>
      <pc:sldChg chg="modSp mod">
        <pc:chgData name="Pauwels, Pieter" userId="1b48dc03-8f8f-4d35-8cc2-e472d450e31a" providerId="ADAL" clId="{BD864BC5-7FA3-48ED-B9C7-FE0B9D66E3D1}" dt="2021-10-10T15:52:48.460" v="1699" actId="6549"/>
        <pc:sldMkLst>
          <pc:docMk/>
          <pc:sldMk cId="2110690597" sldId="347"/>
        </pc:sldMkLst>
        <pc:spChg chg="mod">
          <ac:chgData name="Pauwels, Pieter" userId="1b48dc03-8f8f-4d35-8cc2-e472d450e31a" providerId="ADAL" clId="{BD864BC5-7FA3-48ED-B9C7-FE0B9D66E3D1}" dt="2021-10-10T15:50:45.740" v="1504" actId="2711"/>
          <ac:spMkLst>
            <pc:docMk/>
            <pc:sldMk cId="2110690597" sldId="347"/>
            <ac:spMk id="2" creationId="{00000000-0000-0000-0000-000000000000}"/>
          </ac:spMkLst>
        </pc:spChg>
        <pc:spChg chg="mod">
          <ac:chgData name="Pauwels, Pieter" userId="1b48dc03-8f8f-4d35-8cc2-e472d450e31a" providerId="ADAL" clId="{BD864BC5-7FA3-48ED-B9C7-FE0B9D66E3D1}" dt="2021-10-10T15:50:55.139" v="1515" actId="1036"/>
          <ac:spMkLst>
            <pc:docMk/>
            <pc:sldMk cId="2110690597" sldId="347"/>
            <ac:spMk id="14" creationId="{3B3837F2-9714-614D-A386-5434B9EFB018}"/>
          </ac:spMkLst>
        </pc:spChg>
        <pc:spChg chg="mod">
          <ac:chgData name="Pauwels, Pieter" userId="1b48dc03-8f8f-4d35-8cc2-e472d450e31a" providerId="ADAL" clId="{BD864BC5-7FA3-48ED-B9C7-FE0B9D66E3D1}" dt="2021-10-10T15:51:16.618" v="1544" actId="1036"/>
          <ac:spMkLst>
            <pc:docMk/>
            <pc:sldMk cId="2110690597" sldId="347"/>
            <ac:spMk id="18" creationId="{A6D5AEDC-318E-0141-A5ED-FFDFBBF878A4}"/>
          </ac:spMkLst>
        </pc:spChg>
        <pc:spChg chg="mod">
          <ac:chgData name="Pauwels, Pieter" userId="1b48dc03-8f8f-4d35-8cc2-e472d450e31a" providerId="ADAL" clId="{BD864BC5-7FA3-48ED-B9C7-FE0B9D66E3D1}" dt="2021-10-10T15:51:16.618" v="1544" actId="1036"/>
          <ac:spMkLst>
            <pc:docMk/>
            <pc:sldMk cId="2110690597" sldId="347"/>
            <ac:spMk id="19" creationId="{8FDE51B6-C348-B94B-82CB-DF03BCD6C97B}"/>
          </ac:spMkLst>
        </pc:spChg>
        <pc:spChg chg="mod">
          <ac:chgData name="Pauwels, Pieter" userId="1b48dc03-8f8f-4d35-8cc2-e472d450e31a" providerId="ADAL" clId="{BD864BC5-7FA3-48ED-B9C7-FE0B9D66E3D1}" dt="2021-10-10T15:50:55.139" v="1515" actId="1036"/>
          <ac:spMkLst>
            <pc:docMk/>
            <pc:sldMk cId="2110690597" sldId="347"/>
            <ac:spMk id="20" creationId="{2F4AD848-D335-6245-98B1-2F41574005F6}"/>
          </ac:spMkLst>
        </pc:spChg>
        <pc:spChg chg="mod">
          <ac:chgData name="Pauwels, Pieter" userId="1b48dc03-8f8f-4d35-8cc2-e472d450e31a" providerId="ADAL" clId="{BD864BC5-7FA3-48ED-B9C7-FE0B9D66E3D1}" dt="2021-10-10T15:50:55.139" v="1515" actId="1036"/>
          <ac:spMkLst>
            <pc:docMk/>
            <pc:sldMk cId="2110690597" sldId="347"/>
            <ac:spMk id="21" creationId="{3D9A3740-D570-9E4F-A9A1-BA290856B4B2}"/>
          </ac:spMkLst>
        </pc:spChg>
        <pc:spChg chg="mod">
          <ac:chgData name="Pauwels, Pieter" userId="1b48dc03-8f8f-4d35-8cc2-e472d450e31a" providerId="ADAL" clId="{BD864BC5-7FA3-48ED-B9C7-FE0B9D66E3D1}" dt="2021-10-10T15:52:48.460" v="1699" actId="6549"/>
          <ac:spMkLst>
            <pc:docMk/>
            <pc:sldMk cId="2110690597" sldId="347"/>
            <ac:spMk id="22" creationId="{E8978549-1E9B-B74B-9CD2-FDC3770CECF1}"/>
          </ac:spMkLst>
        </pc:spChg>
        <pc:picChg chg="mod">
          <ac:chgData name="Pauwels, Pieter" userId="1b48dc03-8f8f-4d35-8cc2-e472d450e31a" providerId="ADAL" clId="{BD864BC5-7FA3-48ED-B9C7-FE0B9D66E3D1}" dt="2021-10-10T15:50:55.139" v="1515" actId="1036"/>
          <ac:picMkLst>
            <pc:docMk/>
            <pc:sldMk cId="2110690597" sldId="347"/>
            <ac:picMk id="11" creationId="{4F4DC12F-D604-5342-97F4-1B89DA856871}"/>
          </ac:picMkLst>
        </pc:picChg>
        <pc:picChg chg="mod">
          <ac:chgData name="Pauwels, Pieter" userId="1b48dc03-8f8f-4d35-8cc2-e472d450e31a" providerId="ADAL" clId="{BD864BC5-7FA3-48ED-B9C7-FE0B9D66E3D1}" dt="2021-10-10T15:50:55.139" v="1515" actId="1036"/>
          <ac:picMkLst>
            <pc:docMk/>
            <pc:sldMk cId="2110690597" sldId="347"/>
            <ac:picMk id="15" creationId="{50CFDFDB-0F22-0B4C-ACD1-CB0704483A8E}"/>
          </ac:picMkLst>
        </pc:picChg>
        <pc:picChg chg="mod">
          <ac:chgData name="Pauwels, Pieter" userId="1b48dc03-8f8f-4d35-8cc2-e472d450e31a" providerId="ADAL" clId="{BD864BC5-7FA3-48ED-B9C7-FE0B9D66E3D1}" dt="2021-10-10T15:50:55.139" v="1515" actId="1036"/>
          <ac:picMkLst>
            <pc:docMk/>
            <pc:sldMk cId="2110690597" sldId="347"/>
            <ac:picMk id="17" creationId="{5ECC4BC1-0C6E-1848-983A-634CC23C44AF}"/>
          </ac:picMkLst>
        </pc:picChg>
      </pc:sldChg>
      <pc:sldChg chg="del">
        <pc:chgData name="Pauwels, Pieter" userId="1b48dc03-8f8f-4d35-8cc2-e472d450e31a" providerId="ADAL" clId="{BD864BC5-7FA3-48ED-B9C7-FE0B9D66E3D1}" dt="2021-10-10T20:31:41.335" v="5922" actId="47"/>
        <pc:sldMkLst>
          <pc:docMk/>
          <pc:sldMk cId="1556406955" sldId="348"/>
        </pc:sldMkLst>
      </pc:sldChg>
      <pc:sldChg chg="addSp modSp mod ord">
        <pc:chgData name="Pauwels, Pieter" userId="1b48dc03-8f8f-4d35-8cc2-e472d450e31a" providerId="ADAL" clId="{BD864BC5-7FA3-48ED-B9C7-FE0B9D66E3D1}" dt="2021-10-10T20:35:55.225" v="5991" actId="20578"/>
        <pc:sldMkLst>
          <pc:docMk/>
          <pc:sldMk cId="2028070280" sldId="349"/>
        </pc:sldMkLst>
        <pc:spChg chg="add mod">
          <ac:chgData name="Pauwels, Pieter" userId="1b48dc03-8f8f-4d35-8cc2-e472d450e31a" providerId="ADAL" clId="{BD864BC5-7FA3-48ED-B9C7-FE0B9D66E3D1}" dt="2021-10-10T20:35:45.839" v="5988" actId="1076"/>
          <ac:spMkLst>
            <pc:docMk/>
            <pc:sldMk cId="2028070280" sldId="349"/>
            <ac:spMk id="10" creationId="{50314B1E-1EF7-43F3-8707-C306289AEC80}"/>
          </ac:spMkLst>
        </pc:spChg>
      </pc:sldChg>
      <pc:sldChg chg="modSp mod">
        <pc:chgData name="Pauwels, Pieter" userId="1b48dc03-8f8f-4d35-8cc2-e472d450e31a" providerId="ADAL" clId="{BD864BC5-7FA3-48ED-B9C7-FE0B9D66E3D1}" dt="2021-10-10T19:54:48.037" v="4144" actId="207"/>
        <pc:sldMkLst>
          <pc:docMk/>
          <pc:sldMk cId="1064944121" sldId="350"/>
        </pc:sldMkLst>
        <pc:spChg chg="mod">
          <ac:chgData name="Pauwels, Pieter" userId="1b48dc03-8f8f-4d35-8cc2-e472d450e31a" providerId="ADAL" clId="{BD864BC5-7FA3-48ED-B9C7-FE0B9D66E3D1}" dt="2021-10-10T19:51:59.012" v="3972" actId="20577"/>
          <ac:spMkLst>
            <pc:docMk/>
            <pc:sldMk cId="1064944121" sldId="350"/>
            <ac:spMk id="2" creationId="{00000000-0000-0000-0000-000000000000}"/>
          </ac:spMkLst>
        </pc:spChg>
        <pc:spChg chg="mod">
          <ac:chgData name="Pauwels, Pieter" userId="1b48dc03-8f8f-4d35-8cc2-e472d450e31a" providerId="ADAL" clId="{BD864BC5-7FA3-48ED-B9C7-FE0B9D66E3D1}" dt="2021-10-10T19:54:48.037" v="4144" actId="207"/>
          <ac:spMkLst>
            <pc:docMk/>
            <pc:sldMk cId="1064944121" sldId="350"/>
            <ac:spMk id="7" creationId="{F7F65298-4F46-2F41-84BD-5CC95FBF5F2E}"/>
          </ac:spMkLst>
        </pc:spChg>
      </pc:sldChg>
      <pc:sldChg chg="del">
        <pc:chgData name="Pauwels, Pieter" userId="1b48dc03-8f8f-4d35-8cc2-e472d450e31a" providerId="ADAL" clId="{BD864BC5-7FA3-48ED-B9C7-FE0B9D66E3D1}" dt="2021-10-10T15:35:24.285" v="495" actId="47"/>
        <pc:sldMkLst>
          <pc:docMk/>
          <pc:sldMk cId="1110608425" sldId="351"/>
        </pc:sldMkLst>
      </pc:sldChg>
      <pc:sldChg chg="add del modTransition">
        <pc:chgData name="Pauwels, Pieter" userId="1b48dc03-8f8f-4d35-8cc2-e472d450e31a" providerId="ADAL" clId="{BD864BC5-7FA3-48ED-B9C7-FE0B9D66E3D1}" dt="2021-10-10T16:26:17.044" v="2744" actId="2696"/>
        <pc:sldMkLst>
          <pc:docMk/>
          <pc:sldMk cId="660919785" sldId="885"/>
        </pc:sldMkLst>
      </pc:sldChg>
      <pc:sldChg chg="modSp add del mod ord modTransition setBg">
        <pc:chgData name="Pauwels, Pieter" userId="1b48dc03-8f8f-4d35-8cc2-e472d450e31a" providerId="ADAL" clId="{BD864BC5-7FA3-48ED-B9C7-FE0B9D66E3D1}" dt="2021-10-10T16:26:54.399" v="2789" actId="47"/>
        <pc:sldMkLst>
          <pc:docMk/>
          <pc:sldMk cId="2965901870" sldId="925"/>
        </pc:sldMkLst>
        <pc:spChg chg="mod">
          <ac:chgData name="Pauwels, Pieter" userId="1b48dc03-8f8f-4d35-8cc2-e472d450e31a" providerId="ADAL" clId="{BD864BC5-7FA3-48ED-B9C7-FE0B9D66E3D1}" dt="2021-10-10T16:03:49.917" v="1947"/>
          <ac:spMkLst>
            <pc:docMk/>
            <pc:sldMk cId="2965901870" sldId="925"/>
            <ac:spMk id="2" creationId="{00000000-0000-0000-0000-000000000000}"/>
          </ac:spMkLst>
        </pc:spChg>
        <pc:picChg chg="mod">
          <ac:chgData name="Pauwels, Pieter" userId="1b48dc03-8f8f-4d35-8cc2-e472d450e31a" providerId="ADAL" clId="{BD864BC5-7FA3-48ED-B9C7-FE0B9D66E3D1}" dt="2021-10-10T16:26:32.787" v="2749" actId="1076"/>
          <ac:picMkLst>
            <pc:docMk/>
            <pc:sldMk cId="2965901870" sldId="925"/>
            <ac:picMk id="3" creationId="{00000000-0000-0000-0000-000000000000}"/>
          </ac:picMkLst>
        </pc:picChg>
      </pc:sldChg>
      <pc:sldChg chg="add del">
        <pc:chgData name="Pauwels, Pieter" userId="1b48dc03-8f8f-4d35-8cc2-e472d450e31a" providerId="ADAL" clId="{BD864BC5-7FA3-48ED-B9C7-FE0B9D66E3D1}" dt="2021-10-10T20:36:27.501" v="5996" actId="2696"/>
        <pc:sldMkLst>
          <pc:docMk/>
          <pc:sldMk cId="2888852587" sldId="1112"/>
        </pc:sldMkLst>
      </pc:sldChg>
      <pc:sldChg chg="add">
        <pc:chgData name="Pauwels, Pieter" userId="1b48dc03-8f8f-4d35-8cc2-e472d450e31a" providerId="ADAL" clId="{BD864BC5-7FA3-48ED-B9C7-FE0B9D66E3D1}" dt="2021-10-10T15:58:44.728" v="1862"/>
        <pc:sldMkLst>
          <pc:docMk/>
          <pc:sldMk cId="3611384542" sldId="1124"/>
        </pc:sldMkLst>
      </pc:sldChg>
      <pc:sldChg chg="modSp add del mod">
        <pc:chgData name="Pauwels, Pieter" userId="1b48dc03-8f8f-4d35-8cc2-e472d450e31a" providerId="ADAL" clId="{BD864BC5-7FA3-48ED-B9C7-FE0B9D66E3D1}" dt="2021-10-10T20:36:27.501" v="5996" actId="2696"/>
        <pc:sldMkLst>
          <pc:docMk/>
          <pc:sldMk cId="3416305510" sldId="1142"/>
        </pc:sldMkLst>
        <pc:spChg chg="mod">
          <ac:chgData name="Pauwels, Pieter" userId="1b48dc03-8f8f-4d35-8cc2-e472d450e31a" providerId="ADAL" clId="{BD864BC5-7FA3-48ED-B9C7-FE0B9D66E3D1}" dt="2021-10-10T15:24:10.961" v="3" actId="2711"/>
          <ac:spMkLst>
            <pc:docMk/>
            <pc:sldMk cId="3416305510" sldId="1142"/>
            <ac:spMk id="6" creationId="{1A282FBF-2377-4940-A171-52E69D05ECB6}"/>
          </ac:spMkLst>
        </pc:spChg>
      </pc:sldChg>
      <pc:sldChg chg="addSp delSp modSp new mod modClrScheme chgLayout">
        <pc:chgData name="Pauwels, Pieter" userId="1b48dc03-8f8f-4d35-8cc2-e472d450e31a" providerId="ADAL" clId="{BD864BC5-7FA3-48ED-B9C7-FE0B9D66E3D1}" dt="2021-10-10T20:32:37.649" v="5956" actId="108"/>
        <pc:sldMkLst>
          <pc:docMk/>
          <pc:sldMk cId="1025243294" sldId="1143"/>
        </pc:sldMkLst>
        <pc:spChg chg="del mod ord">
          <ac:chgData name="Pauwels, Pieter" userId="1b48dc03-8f8f-4d35-8cc2-e472d450e31a" providerId="ADAL" clId="{BD864BC5-7FA3-48ED-B9C7-FE0B9D66E3D1}" dt="2021-10-10T15:24:34.145" v="5" actId="700"/>
          <ac:spMkLst>
            <pc:docMk/>
            <pc:sldMk cId="1025243294" sldId="1143"/>
            <ac:spMk id="2" creationId="{345928D9-86BC-495F-8013-05C7C53180C5}"/>
          </ac:spMkLst>
        </pc:spChg>
        <pc:spChg chg="del mod ord">
          <ac:chgData name="Pauwels, Pieter" userId="1b48dc03-8f8f-4d35-8cc2-e472d450e31a" providerId="ADAL" clId="{BD864BC5-7FA3-48ED-B9C7-FE0B9D66E3D1}" dt="2021-10-10T15:24:34.145" v="5" actId="700"/>
          <ac:spMkLst>
            <pc:docMk/>
            <pc:sldMk cId="1025243294" sldId="1143"/>
            <ac:spMk id="3" creationId="{859BC7B6-DF76-4974-B900-274A59D205CF}"/>
          </ac:spMkLst>
        </pc:spChg>
        <pc:spChg chg="del mod ord">
          <ac:chgData name="Pauwels, Pieter" userId="1b48dc03-8f8f-4d35-8cc2-e472d450e31a" providerId="ADAL" clId="{BD864BC5-7FA3-48ED-B9C7-FE0B9D66E3D1}" dt="2021-10-10T15:24:34.145" v="5" actId="700"/>
          <ac:spMkLst>
            <pc:docMk/>
            <pc:sldMk cId="1025243294" sldId="1143"/>
            <ac:spMk id="4" creationId="{3D1BF0F6-3CDB-4742-B038-DC72A1C60AC7}"/>
          </ac:spMkLst>
        </pc:spChg>
        <pc:spChg chg="del mod ord">
          <ac:chgData name="Pauwels, Pieter" userId="1b48dc03-8f8f-4d35-8cc2-e472d450e31a" providerId="ADAL" clId="{BD864BC5-7FA3-48ED-B9C7-FE0B9D66E3D1}" dt="2021-10-10T15:24:34.145" v="5" actId="700"/>
          <ac:spMkLst>
            <pc:docMk/>
            <pc:sldMk cId="1025243294" sldId="1143"/>
            <ac:spMk id="5" creationId="{2EB5AB15-54C1-4408-923A-88BFE9CD25D7}"/>
          </ac:spMkLst>
        </pc:spChg>
        <pc:spChg chg="add mod ord">
          <ac:chgData name="Pauwels, Pieter" userId="1b48dc03-8f8f-4d35-8cc2-e472d450e31a" providerId="ADAL" clId="{BD864BC5-7FA3-48ED-B9C7-FE0B9D66E3D1}" dt="2021-10-10T15:30:59.977" v="322" actId="207"/>
          <ac:spMkLst>
            <pc:docMk/>
            <pc:sldMk cId="1025243294" sldId="1143"/>
            <ac:spMk id="6" creationId="{7BBA8A38-D447-4CCA-8B75-F541D9A73257}"/>
          </ac:spMkLst>
        </pc:spChg>
        <pc:spChg chg="add del mod ord">
          <ac:chgData name="Pauwels, Pieter" userId="1b48dc03-8f8f-4d35-8cc2-e472d450e31a" providerId="ADAL" clId="{BD864BC5-7FA3-48ED-B9C7-FE0B9D66E3D1}" dt="2021-10-10T15:24:46.804" v="28" actId="700"/>
          <ac:spMkLst>
            <pc:docMk/>
            <pc:sldMk cId="1025243294" sldId="1143"/>
            <ac:spMk id="7" creationId="{4AAD02A9-3644-40BE-9453-D020F51F33EA}"/>
          </ac:spMkLst>
        </pc:spChg>
        <pc:spChg chg="add del mod ord">
          <ac:chgData name="Pauwels, Pieter" userId="1b48dc03-8f8f-4d35-8cc2-e472d450e31a" providerId="ADAL" clId="{BD864BC5-7FA3-48ED-B9C7-FE0B9D66E3D1}" dt="2021-10-10T15:24:46.804" v="28" actId="700"/>
          <ac:spMkLst>
            <pc:docMk/>
            <pc:sldMk cId="1025243294" sldId="1143"/>
            <ac:spMk id="8" creationId="{57AE1646-CB5F-498D-8B31-942DC83C734B}"/>
          </ac:spMkLst>
        </pc:spChg>
        <pc:spChg chg="add del mod ord">
          <ac:chgData name="Pauwels, Pieter" userId="1b48dc03-8f8f-4d35-8cc2-e472d450e31a" providerId="ADAL" clId="{BD864BC5-7FA3-48ED-B9C7-FE0B9D66E3D1}" dt="2021-10-10T15:24:46.804" v="28" actId="700"/>
          <ac:spMkLst>
            <pc:docMk/>
            <pc:sldMk cId="1025243294" sldId="1143"/>
            <ac:spMk id="9" creationId="{2B4D57BF-83C0-43D0-A6A6-B9E8C2D57939}"/>
          </ac:spMkLst>
        </pc:spChg>
        <pc:spChg chg="add del mod">
          <ac:chgData name="Pauwels, Pieter" userId="1b48dc03-8f8f-4d35-8cc2-e472d450e31a" providerId="ADAL" clId="{BD864BC5-7FA3-48ED-B9C7-FE0B9D66E3D1}" dt="2021-10-10T15:26:37.144" v="43"/>
          <ac:spMkLst>
            <pc:docMk/>
            <pc:sldMk cId="1025243294" sldId="1143"/>
            <ac:spMk id="10" creationId="{7E6EDDD8-3715-42EE-B0EA-D912AC6FBE55}"/>
          </ac:spMkLst>
        </pc:spChg>
        <pc:spChg chg="add mod">
          <ac:chgData name="Pauwels, Pieter" userId="1b48dc03-8f8f-4d35-8cc2-e472d450e31a" providerId="ADAL" clId="{BD864BC5-7FA3-48ED-B9C7-FE0B9D66E3D1}" dt="2021-10-10T20:32:37.649" v="5956" actId="108"/>
          <ac:spMkLst>
            <pc:docMk/>
            <pc:sldMk cId="1025243294" sldId="1143"/>
            <ac:spMk id="11" creationId="{4EB1E12C-7A65-463F-8866-69B6F4CA6520}"/>
          </ac:spMkLst>
        </pc:spChg>
        <pc:picChg chg="add mod ord">
          <ac:chgData name="Pauwels, Pieter" userId="1b48dc03-8f8f-4d35-8cc2-e472d450e31a" providerId="ADAL" clId="{BD864BC5-7FA3-48ED-B9C7-FE0B9D66E3D1}" dt="2021-10-10T16:10:21.411" v="2155" actId="29295"/>
          <ac:picMkLst>
            <pc:docMk/>
            <pc:sldMk cId="1025243294" sldId="1143"/>
            <ac:picMk id="13" creationId="{DF72EB80-F112-4388-B2A7-0AD3B0A76AA2}"/>
          </ac:picMkLst>
        </pc:picChg>
      </pc:sldChg>
      <pc:sldChg chg="delSp modSp add del mod delAnim">
        <pc:chgData name="Pauwels, Pieter" userId="1b48dc03-8f8f-4d35-8cc2-e472d450e31a" providerId="ADAL" clId="{BD864BC5-7FA3-48ED-B9C7-FE0B9D66E3D1}" dt="2021-10-10T15:35:31.364" v="496" actId="47"/>
        <pc:sldMkLst>
          <pc:docMk/>
          <pc:sldMk cId="4216562766" sldId="1144"/>
        </pc:sldMkLst>
        <pc:spChg chg="mod">
          <ac:chgData name="Pauwels, Pieter" userId="1b48dc03-8f8f-4d35-8cc2-e472d450e31a" providerId="ADAL" clId="{BD864BC5-7FA3-48ED-B9C7-FE0B9D66E3D1}" dt="2021-10-10T15:24:57.375" v="36" actId="20577"/>
          <ac:spMkLst>
            <pc:docMk/>
            <pc:sldMk cId="4216562766" sldId="1144"/>
            <ac:spMk id="2" creationId="{BE9210E4-A994-4470-990B-278A091386E7}"/>
          </ac:spMkLst>
        </pc:spChg>
        <pc:spChg chg="mod">
          <ac:chgData name="Pauwels, Pieter" userId="1b48dc03-8f8f-4d35-8cc2-e472d450e31a" providerId="ADAL" clId="{BD864BC5-7FA3-48ED-B9C7-FE0B9D66E3D1}" dt="2021-10-10T15:25:04.380" v="40" actId="6549"/>
          <ac:spMkLst>
            <pc:docMk/>
            <pc:sldMk cId="4216562766" sldId="1144"/>
            <ac:spMk id="3" creationId="{B93C5CEF-C115-4C3B-8BA4-F39E6CADA45D}"/>
          </ac:spMkLst>
        </pc:spChg>
        <pc:picChg chg="del">
          <ac:chgData name="Pauwels, Pieter" userId="1b48dc03-8f8f-4d35-8cc2-e472d450e31a" providerId="ADAL" clId="{BD864BC5-7FA3-48ED-B9C7-FE0B9D66E3D1}" dt="2021-10-10T15:24:58.669" v="37" actId="478"/>
          <ac:picMkLst>
            <pc:docMk/>
            <pc:sldMk cId="4216562766" sldId="1144"/>
            <ac:picMk id="6" creationId="{5F9E56E1-FE39-437D-A6F6-C376CB553B41}"/>
          </ac:picMkLst>
        </pc:picChg>
      </pc:sldChg>
      <pc:sldChg chg="modSp add del mod">
        <pc:chgData name="Pauwels, Pieter" userId="1b48dc03-8f8f-4d35-8cc2-e472d450e31a" providerId="ADAL" clId="{BD864BC5-7FA3-48ED-B9C7-FE0B9D66E3D1}" dt="2021-10-10T20:32:54.113" v="5960" actId="47"/>
        <pc:sldMkLst>
          <pc:docMk/>
          <pc:sldMk cId="4170319158" sldId="1145"/>
        </pc:sldMkLst>
        <pc:spChg chg="mod">
          <ac:chgData name="Pauwels, Pieter" userId="1b48dc03-8f8f-4d35-8cc2-e472d450e31a" providerId="ADAL" clId="{BD864BC5-7FA3-48ED-B9C7-FE0B9D66E3D1}" dt="2021-10-10T15:31:17.628" v="325" actId="207"/>
          <ac:spMkLst>
            <pc:docMk/>
            <pc:sldMk cId="4170319158" sldId="1145"/>
            <ac:spMk id="11" creationId="{4EB1E12C-7A65-463F-8866-69B6F4CA6520}"/>
          </ac:spMkLst>
        </pc:spChg>
      </pc:sldChg>
      <pc:sldChg chg="addSp delSp modSp add del mod">
        <pc:chgData name="Pauwels, Pieter" userId="1b48dc03-8f8f-4d35-8cc2-e472d450e31a" providerId="ADAL" clId="{BD864BC5-7FA3-48ED-B9C7-FE0B9D66E3D1}" dt="2021-10-10T20:33:10.478" v="5964" actId="47"/>
        <pc:sldMkLst>
          <pc:docMk/>
          <pc:sldMk cId="1204519794" sldId="1146"/>
        </pc:sldMkLst>
        <pc:spChg chg="mod">
          <ac:chgData name="Pauwels, Pieter" userId="1b48dc03-8f8f-4d35-8cc2-e472d450e31a" providerId="ADAL" clId="{BD864BC5-7FA3-48ED-B9C7-FE0B9D66E3D1}" dt="2021-10-10T20:32:08.754" v="5950" actId="20577"/>
          <ac:spMkLst>
            <pc:docMk/>
            <pc:sldMk cId="1204519794" sldId="1146"/>
            <ac:spMk id="11" creationId="{4EB1E12C-7A65-463F-8866-69B6F4CA6520}"/>
          </ac:spMkLst>
        </pc:spChg>
        <pc:inkChg chg="add del">
          <ac:chgData name="Pauwels, Pieter" userId="1b48dc03-8f8f-4d35-8cc2-e472d450e31a" providerId="ADAL" clId="{BD864BC5-7FA3-48ED-B9C7-FE0B9D66E3D1}" dt="2021-10-10T19:47:44.391" v="3686" actId="9405"/>
          <ac:inkMkLst>
            <pc:docMk/>
            <pc:sldMk cId="1204519794" sldId="1146"/>
            <ac:inkMk id="2" creationId="{5F3E2CB3-9A34-403D-8B3A-A084FC52547D}"/>
          </ac:inkMkLst>
        </pc:inkChg>
      </pc:sldChg>
      <pc:sldChg chg="modSp add del mod">
        <pc:chgData name="Pauwels, Pieter" userId="1b48dc03-8f8f-4d35-8cc2-e472d450e31a" providerId="ADAL" clId="{BD864BC5-7FA3-48ED-B9C7-FE0B9D66E3D1}" dt="2021-10-10T20:33:31.156" v="5968" actId="47"/>
        <pc:sldMkLst>
          <pc:docMk/>
          <pc:sldMk cId="3379727384" sldId="1147"/>
        </pc:sldMkLst>
        <pc:spChg chg="mod">
          <ac:chgData name="Pauwels, Pieter" userId="1b48dc03-8f8f-4d35-8cc2-e472d450e31a" providerId="ADAL" clId="{BD864BC5-7FA3-48ED-B9C7-FE0B9D66E3D1}" dt="2021-10-10T15:31:57.901" v="332" actId="108"/>
          <ac:spMkLst>
            <pc:docMk/>
            <pc:sldMk cId="3379727384" sldId="1147"/>
            <ac:spMk id="11" creationId="{4EB1E12C-7A65-463F-8866-69B6F4CA6520}"/>
          </ac:spMkLst>
        </pc:spChg>
      </pc:sldChg>
      <pc:sldChg chg="modSp add del mod">
        <pc:chgData name="Pauwels, Pieter" userId="1b48dc03-8f8f-4d35-8cc2-e472d450e31a" providerId="ADAL" clId="{BD864BC5-7FA3-48ED-B9C7-FE0B9D66E3D1}" dt="2021-10-10T20:33:34.859" v="5970" actId="47"/>
        <pc:sldMkLst>
          <pc:docMk/>
          <pc:sldMk cId="2470424094" sldId="1148"/>
        </pc:sldMkLst>
        <pc:spChg chg="mod">
          <ac:chgData name="Pauwels, Pieter" userId="1b48dc03-8f8f-4d35-8cc2-e472d450e31a" providerId="ADAL" clId="{BD864BC5-7FA3-48ED-B9C7-FE0B9D66E3D1}" dt="2021-10-10T15:32:07.344" v="335" actId="108"/>
          <ac:spMkLst>
            <pc:docMk/>
            <pc:sldMk cId="2470424094" sldId="1148"/>
            <ac:spMk id="11" creationId="{4EB1E12C-7A65-463F-8866-69B6F4CA6520}"/>
          </ac:spMkLst>
        </pc:spChg>
      </pc:sldChg>
      <pc:sldChg chg="add del setBg">
        <pc:chgData name="Pauwels, Pieter" userId="1b48dc03-8f8f-4d35-8cc2-e472d450e31a" providerId="ADAL" clId="{BD864BC5-7FA3-48ED-B9C7-FE0B9D66E3D1}" dt="2021-10-10T15:32:56.929" v="440"/>
        <pc:sldMkLst>
          <pc:docMk/>
          <pc:sldMk cId="596078779" sldId="1149"/>
        </pc:sldMkLst>
      </pc:sldChg>
      <pc:sldChg chg="addSp delSp modSp add mod">
        <pc:chgData name="Pauwels, Pieter" userId="1b48dc03-8f8f-4d35-8cc2-e472d450e31a" providerId="ADAL" clId="{BD864BC5-7FA3-48ED-B9C7-FE0B9D66E3D1}" dt="2021-10-10T15:35:18.681" v="494" actId="14100"/>
        <pc:sldMkLst>
          <pc:docMk/>
          <pc:sldMk cId="3674161926" sldId="1149"/>
        </pc:sldMkLst>
        <pc:spChg chg="add del mod ord">
          <ac:chgData name="Pauwels, Pieter" userId="1b48dc03-8f8f-4d35-8cc2-e472d450e31a" providerId="ADAL" clId="{BD864BC5-7FA3-48ED-B9C7-FE0B9D66E3D1}" dt="2021-10-10T15:35:14.638" v="493" actId="255"/>
          <ac:spMkLst>
            <pc:docMk/>
            <pc:sldMk cId="3674161926" sldId="1149"/>
            <ac:spMk id="7" creationId="{D552DB3D-9CD9-46AD-B4AC-37E44D67DD05}"/>
          </ac:spMkLst>
        </pc:spChg>
        <pc:spChg chg="add del mod">
          <ac:chgData name="Pauwels, Pieter" userId="1b48dc03-8f8f-4d35-8cc2-e472d450e31a" providerId="ADAL" clId="{BD864BC5-7FA3-48ED-B9C7-FE0B9D66E3D1}" dt="2021-10-10T15:34:17.494" v="471" actId="478"/>
          <ac:spMkLst>
            <pc:docMk/>
            <pc:sldMk cId="3674161926" sldId="1149"/>
            <ac:spMk id="8" creationId="{C07D0A12-41B1-4FEA-8B00-E623D77B5ED5}"/>
          </ac:spMkLst>
        </pc:spChg>
        <pc:spChg chg="add mod">
          <ac:chgData name="Pauwels, Pieter" userId="1b48dc03-8f8f-4d35-8cc2-e472d450e31a" providerId="ADAL" clId="{BD864BC5-7FA3-48ED-B9C7-FE0B9D66E3D1}" dt="2021-10-10T15:35:18.681" v="494" actId="14100"/>
          <ac:spMkLst>
            <pc:docMk/>
            <pc:sldMk cId="3674161926" sldId="1149"/>
            <ac:spMk id="9" creationId="{E5C666BB-D557-4F30-8D87-06C893696ACE}"/>
          </ac:spMkLst>
        </pc:spChg>
        <pc:spChg chg="mod">
          <ac:chgData name="Pauwels, Pieter" userId="1b48dc03-8f8f-4d35-8cc2-e472d450e31a" providerId="ADAL" clId="{BD864BC5-7FA3-48ED-B9C7-FE0B9D66E3D1}" dt="2021-10-10T15:34:21.287" v="480" actId="20577"/>
          <ac:spMkLst>
            <pc:docMk/>
            <pc:sldMk cId="3674161926" sldId="1149"/>
            <ac:spMk id="15" creationId="{00000000-0000-0000-0000-000000000000}"/>
          </ac:spMkLst>
        </pc:spChg>
        <pc:spChg chg="mod">
          <ac:chgData name="Pauwels, Pieter" userId="1b48dc03-8f8f-4d35-8cc2-e472d450e31a" providerId="ADAL" clId="{BD864BC5-7FA3-48ED-B9C7-FE0B9D66E3D1}" dt="2021-10-10T15:34:33.943" v="485" actId="14100"/>
          <ac:spMkLst>
            <pc:docMk/>
            <pc:sldMk cId="3674161926" sldId="1149"/>
            <ac:spMk id="16" creationId="{00000000-0000-0000-0000-000000000000}"/>
          </ac:spMkLst>
        </pc:spChg>
      </pc:sldChg>
      <pc:sldChg chg="addSp modSp new add del mod">
        <pc:chgData name="Pauwels, Pieter" userId="1b48dc03-8f8f-4d35-8cc2-e472d450e31a" providerId="ADAL" clId="{BD864BC5-7FA3-48ED-B9C7-FE0B9D66E3D1}" dt="2021-10-10T20:36:24.205" v="5994" actId="2696"/>
        <pc:sldMkLst>
          <pc:docMk/>
          <pc:sldMk cId="2682702038" sldId="1150"/>
        </pc:sldMkLst>
        <pc:spChg chg="mod">
          <ac:chgData name="Pauwels, Pieter" userId="1b48dc03-8f8f-4d35-8cc2-e472d450e31a" providerId="ADAL" clId="{BD864BC5-7FA3-48ED-B9C7-FE0B9D66E3D1}" dt="2021-10-10T15:44:12.556" v="1160" actId="2711"/>
          <ac:spMkLst>
            <pc:docMk/>
            <pc:sldMk cId="2682702038" sldId="1150"/>
            <ac:spMk id="2" creationId="{86237EF7-28F4-4259-928D-D59559328AEA}"/>
          </ac:spMkLst>
        </pc:spChg>
        <pc:spChg chg="mod">
          <ac:chgData name="Pauwels, Pieter" userId="1b48dc03-8f8f-4d35-8cc2-e472d450e31a" providerId="ADAL" clId="{BD864BC5-7FA3-48ED-B9C7-FE0B9D66E3D1}" dt="2021-10-10T15:59:52.099" v="1869" actId="6549"/>
          <ac:spMkLst>
            <pc:docMk/>
            <pc:sldMk cId="2682702038" sldId="1150"/>
            <ac:spMk id="3" creationId="{6469F780-2E0C-4ACC-95DB-3C0B197ADE4C}"/>
          </ac:spMkLst>
        </pc:spChg>
        <pc:picChg chg="add mod">
          <ac:chgData name="Pauwels, Pieter" userId="1b48dc03-8f8f-4d35-8cc2-e472d450e31a" providerId="ADAL" clId="{BD864BC5-7FA3-48ED-B9C7-FE0B9D66E3D1}" dt="2021-10-10T15:59:41.932" v="1868" actId="1076"/>
          <ac:picMkLst>
            <pc:docMk/>
            <pc:sldMk cId="2682702038" sldId="1150"/>
            <ac:picMk id="6" creationId="{16A97B27-A512-4684-B9E3-7304FA954F07}"/>
          </ac:picMkLst>
        </pc:picChg>
      </pc:sldChg>
      <pc:sldChg chg="addSp delSp modSp add mod">
        <pc:chgData name="Pauwels, Pieter" userId="1b48dc03-8f8f-4d35-8cc2-e472d450e31a" providerId="ADAL" clId="{BD864BC5-7FA3-48ED-B9C7-FE0B9D66E3D1}" dt="2021-10-10T15:50:02.635" v="1449" actId="20577"/>
        <pc:sldMkLst>
          <pc:docMk/>
          <pc:sldMk cId="325951183" sldId="1151"/>
        </pc:sldMkLst>
        <pc:spChg chg="mod">
          <ac:chgData name="Pauwels, Pieter" userId="1b48dc03-8f8f-4d35-8cc2-e472d450e31a" providerId="ADAL" clId="{BD864BC5-7FA3-48ED-B9C7-FE0B9D66E3D1}" dt="2021-10-10T15:47:40.700" v="1289" actId="14100"/>
          <ac:spMkLst>
            <pc:docMk/>
            <pc:sldMk cId="325951183" sldId="1151"/>
            <ac:spMk id="2" creationId="{00000000-0000-0000-0000-000000000000}"/>
          </ac:spMkLst>
        </pc:spChg>
        <pc:spChg chg="del">
          <ac:chgData name="Pauwels, Pieter" userId="1b48dc03-8f8f-4d35-8cc2-e472d450e31a" providerId="ADAL" clId="{BD864BC5-7FA3-48ED-B9C7-FE0B9D66E3D1}" dt="2021-10-10T15:47:01.922" v="1271" actId="478"/>
          <ac:spMkLst>
            <pc:docMk/>
            <pc:sldMk cId="325951183" sldId="1151"/>
            <ac:spMk id="3" creationId="{370F20DA-4819-3E4C-8488-1918E6EB3301}"/>
          </ac:spMkLst>
        </pc:spChg>
        <pc:spChg chg="mod">
          <ac:chgData name="Pauwels, Pieter" userId="1b48dc03-8f8f-4d35-8cc2-e472d450e31a" providerId="ADAL" clId="{BD864BC5-7FA3-48ED-B9C7-FE0B9D66E3D1}" dt="2021-10-10T15:47:06.618" v="1273" actId="1076"/>
          <ac:spMkLst>
            <pc:docMk/>
            <pc:sldMk cId="325951183" sldId="1151"/>
            <ac:spMk id="7" creationId="{1EA88C40-EDE5-5F49-A562-1003A86F3194}"/>
          </ac:spMkLst>
        </pc:spChg>
        <pc:spChg chg="mod">
          <ac:chgData name="Pauwels, Pieter" userId="1b48dc03-8f8f-4d35-8cc2-e472d450e31a" providerId="ADAL" clId="{BD864BC5-7FA3-48ED-B9C7-FE0B9D66E3D1}" dt="2021-10-10T15:47:11.307" v="1275" actId="1076"/>
          <ac:spMkLst>
            <pc:docMk/>
            <pc:sldMk cId="325951183" sldId="1151"/>
            <ac:spMk id="8" creationId="{E945920F-D37E-5443-AF34-D9F97DD55C41}"/>
          </ac:spMkLst>
        </pc:spChg>
        <pc:spChg chg="mod">
          <ac:chgData name="Pauwels, Pieter" userId="1b48dc03-8f8f-4d35-8cc2-e472d450e31a" providerId="ADAL" clId="{BD864BC5-7FA3-48ED-B9C7-FE0B9D66E3D1}" dt="2021-10-10T15:47:08.631" v="1274" actId="1076"/>
          <ac:spMkLst>
            <pc:docMk/>
            <pc:sldMk cId="325951183" sldId="1151"/>
            <ac:spMk id="9" creationId="{5C945DEA-B9FE-C84B-B1B1-A44301492CD0}"/>
          </ac:spMkLst>
        </pc:spChg>
        <pc:spChg chg="mod">
          <ac:chgData name="Pauwels, Pieter" userId="1b48dc03-8f8f-4d35-8cc2-e472d450e31a" providerId="ADAL" clId="{BD864BC5-7FA3-48ED-B9C7-FE0B9D66E3D1}" dt="2021-10-10T15:47:27.034" v="1280" actId="1076"/>
          <ac:spMkLst>
            <pc:docMk/>
            <pc:sldMk cId="325951183" sldId="1151"/>
            <ac:spMk id="12" creationId="{36568505-664B-F14C-8A23-F49E8DA4C06D}"/>
          </ac:spMkLst>
        </pc:spChg>
        <pc:spChg chg="add mod">
          <ac:chgData name="Pauwels, Pieter" userId="1b48dc03-8f8f-4d35-8cc2-e472d450e31a" providerId="ADAL" clId="{BD864BC5-7FA3-48ED-B9C7-FE0B9D66E3D1}" dt="2021-10-10T15:50:02.635" v="1449" actId="20577"/>
          <ac:spMkLst>
            <pc:docMk/>
            <pc:sldMk cId="325951183" sldId="1151"/>
            <ac:spMk id="15" creationId="{A06E569A-7B79-4DA5-93EA-EEEA04619FBA}"/>
          </ac:spMkLst>
        </pc:spChg>
        <pc:spChg chg="mod">
          <ac:chgData name="Pauwels, Pieter" userId="1b48dc03-8f8f-4d35-8cc2-e472d450e31a" providerId="ADAL" clId="{BD864BC5-7FA3-48ED-B9C7-FE0B9D66E3D1}" dt="2021-10-10T15:47:33.726" v="1288" actId="6549"/>
          <ac:spMkLst>
            <pc:docMk/>
            <pc:sldMk cId="325951183" sldId="1151"/>
            <ac:spMk id="16" creationId="{23D3C151-8058-1046-BB53-F09763B3D910}"/>
          </ac:spMkLst>
        </pc:spChg>
        <pc:picChg chg="mod">
          <ac:chgData name="Pauwels, Pieter" userId="1b48dc03-8f8f-4d35-8cc2-e472d450e31a" providerId="ADAL" clId="{BD864BC5-7FA3-48ED-B9C7-FE0B9D66E3D1}" dt="2021-10-10T15:47:05.035" v="1272" actId="1076"/>
          <ac:picMkLst>
            <pc:docMk/>
            <pc:sldMk cId="325951183" sldId="1151"/>
            <ac:picMk id="6" creationId="{AC9617B0-F704-4541-94EA-F8B7915BA755}"/>
          </ac:picMkLst>
        </pc:picChg>
        <pc:picChg chg="mod">
          <ac:chgData name="Pauwels, Pieter" userId="1b48dc03-8f8f-4d35-8cc2-e472d450e31a" providerId="ADAL" clId="{BD864BC5-7FA3-48ED-B9C7-FE0B9D66E3D1}" dt="2021-10-10T15:47:18.947" v="1277" actId="1076"/>
          <ac:picMkLst>
            <pc:docMk/>
            <pc:sldMk cId="325951183" sldId="1151"/>
            <ac:picMk id="1026" creationId="{9F8CFA60-D93C-7442-90C5-8554CF62C3B3}"/>
          </ac:picMkLst>
        </pc:picChg>
        <pc:picChg chg="mod">
          <ac:chgData name="Pauwels, Pieter" userId="1b48dc03-8f8f-4d35-8cc2-e472d450e31a" providerId="ADAL" clId="{BD864BC5-7FA3-48ED-B9C7-FE0B9D66E3D1}" dt="2021-10-10T15:47:21.193" v="1278" actId="14100"/>
          <ac:picMkLst>
            <pc:docMk/>
            <pc:sldMk cId="325951183" sldId="1151"/>
            <ac:picMk id="1030" creationId="{721ACAFB-00CD-BD49-9096-6E002F5C61CB}"/>
          </ac:picMkLst>
        </pc:picChg>
      </pc:sldChg>
      <pc:sldChg chg="addSp delSp modSp add mod ord delAnim modAnim">
        <pc:chgData name="Pauwels, Pieter" userId="1b48dc03-8f8f-4d35-8cc2-e472d450e31a" providerId="ADAL" clId="{BD864BC5-7FA3-48ED-B9C7-FE0B9D66E3D1}" dt="2021-10-10T20:36:57.795" v="5998"/>
        <pc:sldMkLst>
          <pc:docMk/>
          <pc:sldMk cId="2230110798" sldId="1152"/>
        </pc:sldMkLst>
        <pc:spChg chg="mod">
          <ac:chgData name="Pauwels, Pieter" userId="1b48dc03-8f8f-4d35-8cc2-e472d450e31a" providerId="ADAL" clId="{BD864BC5-7FA3-48ED-B9C7-FE0B9D66E3D1}" dt="2021-10-10T15:53:36.035" v="1756" actId="20577"/>
          <ac:spMkLst>
            <pc:docMk/>
            <pc:sldMk cId="2230110798" sldId="1152"/>
            <ac:spMk id="2" creationId="{00000000-0000-0000-0000-000000000000}"/>
          </ac:spMkLst>
        </pc:spChg>
        <pc:spChg chg="mod">
          <ac:chgData name="Pauwels, Pieter" userId="1b48dc03-8f8f-4d35-8cc2-e472d450e31a" providerId="ADAL" clId="{BD864BC5-7FA3-48ED-B9C7-FE0B9D66E3D1}" dt="2021-10-10T15:54:03.201" v="1764" actId="1076"/>
          <ac:spMkLst>
            <pc:docMk/>
            <pc:sldMk cId="2230110798" sldId="1152"/>
            <ac:spMk id="7" creationId="{1EA88C40-EDE5-5F49-A562-1003A86F3194}"/>
          </ac:spMkLst>
        </pc:spChg>
        <pc:spChg chg="mod">
          <ac:chgData name="Pauwels, Pieter" userId="1b48dc03-8f8f-4d35-8cc2-e472d450e31a" providerId="ADAL" clId="{BD864BC5-7FA3-48ED-B9C7-FE0B9D66E3D1}" dt="2021-10-10T15:56:07.744" v="1829" actId="1076"/>
          <ac:spMkLst>
            <pc:docMk/>
            <pc:sldMk cId="2230110798" sldId="1152"/>
            <ac:spMk id="8" creationId="{E945920F-D37E-5443-AF34-D9F97DD55C41}"/>
          </ac:spMkLst>
        </pc:spChg>
        <pc:spChg chg="mod">
          <ac:chgData name="Pauwels, Pieter" userId="1b48dc03-8f8f-4d35-8cc2-e472d450e31a" providerId="ADAL" clId="{BD864BC5-7FA3-48ED-B9C7-FE0B9D66E3D1}" dt="2021-10-10T15:56:10.174" v="1830" actId="1076"/>
          <ac:spMkLst>
            <pc:docMk/>
            <pc:sldMk cId="2230110798" sldId="1152"/>
            <ac:spMk id="9" creationId="{5C945DEA-B9FE-C84B-B1B1-A44301492CD0}"/>
          </ac:spMkLst>
        </pc:spChg>
        <pc:spChg chg="mod">
          <ac:chgData name="Pauwels, Pieter" userId="1b48dc03-8f8f-4d35-8cc2-e472d450e31a" providerId="ADAL" clId="{BD864BC5-7FA3-48ED-B9C7-FE0B9D66E3D1}" dt="2021-10-10T15:56:06.427" v="1828" actId="1076"/>
          <ac:spMkLst>
            <pc:docMk/>
            <pc:sldMk cId="2230110798" sldId="1152"/>
            <ac:spMk id="10" creationId="{928F5750-19E9-7648-913A-ACE5986A2315}"/>
          </ac:spMkLst>
        </pc:spChg>
        <pc:spChg chg="del">
          <ac:chgData name="Pauwels, Pieter" userId="1b48dc03-8f8f-4d35-8cc2-e472d450e31a" providerId="ADAL" clId="{BD864BC5-7FA3-48ED-B9C7-FE0B9D66E3D1}" dt="2021-10-10T15:53:44.686" v="1758" actId="478"/>
          <ac:spMkLst>
            <pc:docMk/>
            <pc:sldMk cId="2230110798" sldId="1152"/>
            <ac:spMk id="12" creationId="{36568505-664B-F14C-8A23-F49E8DA4C06D}"/>
          </ac:spMkLst>
        </pc:spChg>
        <pc:spChg chg="del">
          <ac:chgData name="Pauwels, Pieter" userId="1b48dc03-8f8f-4d35-8cc2-e472d450e31a" providerId="ADAL" clId="{BD864BC5-7FA3-48ED-B9C7-FE0B9D66E3D1}" dt="2021-10-10T15:53:38.779" v="1757" actId="478"/>
          <ac:spMkLst>
            <pc:docMk/>
            <pc:sldMk cId="2230110798" sldId="1152"/>
            <ac:spMk id="15" creationId="{A06E569A-7B79-4DA5-93EA-EEEA04619FBA}"/>
          </ac:spMkLst>
        </pc:spChg>
        <pc:spChg chg="del">
          <ac:chgData name="Pauwels, Pieter" userId="1b48dc03-8f8f-4d35-8cc2-e472d450e31a" providerId="ADAL" clId="{BD864BC5-7FA3-48ED-B9C7-FE0B9D66E3D1}" dt="2021-10-10T15:53:45.643" v="1759" actId="478"/>
          <ac:spMkLst>
            <pc:docMk/>
            <pc:sldMk cId="2230110798" sldId="1152"/>
            <ac:spMk id="16" creationId="{23D3C151-8058-1046-BB53-F09763B3D910}"/>
          </ac:spMkLst>
        </pc:spChg>
        <pc:spChg chg="add mod">
          <ac:chgData name="Pauwels, Pieter" userId="1b48dc03-8f8f-4d35-8cc2-e472d450e31a" providerId="ADAL" clId="{BD864BC5-7FA3-48ED-B9C7-FE0B9D66E3D1}" dt="2021-10-10T15:55:13.895" v="1816" actId="1076"/>
          <ac:spMkLst>
            <pc:docMk/>
            <pc:sldMk cId="2230110798" sldId="1152"/>
            <ac:spMk id="19" creationId="{3882D762-4B26-4EFA-BDBE-6E649B6A4E00}"/>
          </ac:spMkLst>
        </pc:spChg>
        <pc:spChg chg="add mod">
          <ac:chgData name="Pauwels, Pieter" userId="1b48dc03-8f8f-4d35-8cc2-e472d450e31a" providerId="ADAL" clId="{BD864BC5-7FA3-48ED-B9C7-FE0B9D66E3D1}" dt="2021-10-10T15:55:10.984" v="1815" actId="1076"/>
          <ac:spMkLst>
            <pc:docMk/>
            <pc:sldMk cId="2230110798" sldId="1152"/>
            <ac:spMk id="20" creationId="{28BD6AFA-AA3F-434B-8350-8ECFB00A898B}"/>
          </ac:spMkLst>
        </pc:spChg>
        <pc:spChg chg="add mod">
          <ac:chgData name="Pauwels, Pieter" userId="1b48dc03-8f8f-4d35-8cc2-e472d450e31a" providerId="ADAL" clId="{BD864BC5-7FA3-48ED-B9C7-FE0B9D66E3D1}" dt="2021-10-10T15:56:21.450" v="1845" actId="1076"/>
          <ac:spMkLst>
            <pc:docMk/>
            <pc:sldMk cId="2230110798" sldId="1152"/>
            <ac:spMk id="22" creationId="{63E7CBF4-B285-4972-9C0B-8A8BEB55BE1A}"/>
          </ac:spMkLst>
        </pc:spChg>
        <pc:spChg chg="add mod">
          <ac:chgData name="Pauwels, Pieter" userId="1b48dc03-8f8f-4d35-8cc2-e472d450e31a" providerId="ADAL" clId="{BD864BC5-7FA3-48ED-B9C7-FE0B9D66E3D1}" dt="2021-10-10T15:56:28.675" v="1855" actId="20577"/>
          <ac:spMkLst>
            <pc:docMk/>
            <pc:sldMk cId="2230110798" sldId="1152"/>
            <ac:spMk id="23" creationId="{BD0EE2DB-236F-494A-8503-4594ADCD0A93}"/>
          </ac:spMkLst>
        </pc:spChg>
        <pc:spChg chg="add mod">
          <ac:chgData name="Pauwels, Pieter" userId="1b48dc03-8f8f-4d35-8cc2-e472d450e31a" providerId="ADAL" clId="{BD864BC5-7FA3-48ED-B9C7-FE0B9D66E3D1}" dt="2021-10-10T15:56:52.075" v="1861" actId="1035"/>
          <ac:spMkLst>
            <pc:docMk/>
            <pc:sldMk cId="2230110798" sldId="1152"/>
            <ac:spMk id="24" creationId="{6067DA46-851F-4D98-85D6-74A38B6A5FEC}"/>
          </ac:spMkLst>
        </pc:spChg>
        <pc:picChg chg="mod">
          <ac:chgData name="Pauwels, Pieter" userId="1b48dc03-8f8f-4d35-8cc2-e472d450e31a" providerId="ADAL" clId="{BD864BC5-7FA3-48ED-B9C7-FE0B9D66E3D1}" dt="2021-10-10T15:54:13.840" v="1769" actId="14100"/>
          <ac:picMkLst>
            <pc:docMk/>
            <pc:sldMk cId="2230110798" sldId="1152"/>
            <ac:picMk id="6" creationId="{AC9617B0-F704-4541-94EA-F8B7915BA755}"/>
          </ac:picMkLst>
        </pc:picChg>
        <pc:picChg chg="add mod">
          <ac:chgData name="Pauwels, Pieter" userId="1b48dc03-8f8f-4d35-8cc2-e472d450e31a" providerId="ADAL" clId="{BD864BC5-7FA3-48ED-B9C7-FE0B9D66E3D1}" dt="2021-10-10T15:54:17.066" v="1771" actId="1076"/>
          <ac:picMkLst>
            <pc:docMk/>
            <pc:sldMk cId="2230110798" sldId="1152"/>
            <ac:picMk id="17" creationId="{89618385-F152-4150-888A-05689D570FD9}"/>
          </ac:picMkLst>
        </pc:picChg>
        <pc:picChg chg="add mod">
          <ac:chgData name="Pauwels, Pieter" userId="1b48dc03-8f8f-4d35-8cc2-e472d450e31a" providerId="ADAL" clId="{BD864BC5-7FA3-48ED-B9C7-FE0B9D66E3D1}" dt="2021-10-10T15:54:34.601" v="1774" actId="14100"/>
          <ac:picMkLst>
            <pc:docMk/>
            <pc:sldMk cId="2230110798" sldId="1152"/>
            <ac:picMk id="18" creationId="{7E11EA06-9EF7-4C97-BAC7-EF6FF479206B}"/>
          </ac:picMkLst>
        </pc:picChg>
        <pc:picChg chg="add mod modCrop">
          <ac:chgData name="Pauwels, Pieter" userId="1b48dc03-8f8f-4d35-8cc2-e472d450e31a" providerId="ADAL" clId="{BD864BC5-7FA3-48ED-B9C7-FE0B9D66E3D1}" dt="2021-10-10T15:55:47.798" v="1823" actId="14100"/>
          <ac:picMkLst>
            <pc:docMk/>
            <pc:sldMk cId="2230110798" sldId="1152"/>
            <ac:picMk id="21" creationId="{96758636-FD61-44CB-AA74-AB9DB3D20D6D}"/>
          </ac:picMkLst>
        </pc:picChg>
        <pc:picChg chg="mod">
          <ac:chgData name="Pauwels, Pieter" userId="1b48dc03-8f8f-4d35-8cc2-e472d450e31a" providerId="ADAL" clId="{BD864BC5-7FA3-48ED-B9C7-FE0B9D66E3D1}" dt="2021-10-10T15:53:53.818" v="1761" actId="14100"/>
          <ac:picMkLst>
            <pc:docMk/>
            <pc:sldMk cId="2230110798" sldId="1152"/>
            <ac:picMk id="1026" creationId="{9F8CFA60-D93C-7442-90C5-8554CF62C3B3}"/>
          </ac:picMkLst>
        </pc:picChg>
        <pc:picChg chg="mod">
          <ac:chgData name="Pauwels, Pieter" userId="1b48dc03-8f8f-4d35-8cc2-e472d450e31a" providerId="ADAL" clId="{BD864BC5-7FA3-48ED-B9C7-FE0B9D66E3D1}" dt="2021-10-10T15:54:00.741" v="1763" actId="14100"/>
          <ac:picMkLst>
            <pc:docMk/>
            <pc:sldMk cId="2230110798" sldId="1152"/>
            <ac:picMk id="1030" creationId="{721ACAFB-00CD-BD49-9096-6E002F5C61CB}"/>
          </ac:picMkLst>
        </pc:picChg>
      </pc:sldChg>
      <pc:sldChg chg="addSp delSp modSp add del mod chgLayout">
        <pc:chgData name="Pauwels, Pieter" userId="1b48dc03-8f8f-4d35-8cc2-e472d450e31a" providerId="ADAL" clId="{BD864BC5-7FA3-48ED-B9C7-FE0B9D66E3D1}" dt="2021-10-10T16:03:46.511" v="1946" actId="47"/>
        <pc:sldMkLst>
          <pc:docMk/>
          <pc:sldMk cId="2695371559" sldId="1153"/>
        </pc:sldMkLst>
        <pc:spChg chg="mod ord">
          <ac:chgData name="Pauwels, Pieter" userId="1b48dc03-8f8f-4d35-8cc2-e472d450e31a" providerId="ADAL" clId="{BD864BC5-7FA3-48ED-B9C7-FE0B9D66E3D1}" dt="2021-10-10T16:03:08.990" v="1901" actId="700"/>
          <ac:spMkLst>
            <pc:docMk/>
            <pc:sldMk cId="2695371559" sldId="1153"/>
            <ac:spMk id="2" creationId="{00000000-0000-0000-0000-000000000000}"/>
          </ac:spMkLst>
        </pc:spChg>
        <pc:spChg chg="add del mod ord">
          <ac:chgData name="Pauwels, Pieter" userId="1b48dc03-8f8f-4d35-8cc2-e472d450e31a" providerId="ADAL" clId="{BD864BC5-7FA3-48ED-B9C7-FE0B9D66E3D1}" dt="2021-10-10T16:03:08.990" v="1901" actId="700"/>
          <ac:spMkLst>
            <pc:docMk/>
            <pc:sldMk cId="2695371559" sldId="1153"/>
            <ac:spMk id="6" creationId="{A45558D4-A155-43EB-B2FB-927A663744D7}"/>
          </ac:spMkLst>
        </pc:spChg>
        <pc:spChg chg="add mod ord">
          <ac:chgData name="Pauwels, Pieter" userId="1b48dc03-8f8f-4d35-8cc2-e472d450e31a" providerId="ADAL" clId="{BD864BC5-7FA3-48ED-B9C7-FE0B9D66E3D1}" dt="2021-10-10T16:03:08.990" v="1901" actId="700"/>
          <ac:spMkLst>
            <pc:docMk/>
            <pc:sldMk cId="2695371559" sldId="1153"/>
            <ac:spMk id="7" creationId="{7C7C4C75-C6EB-430A-A5D5-467E0D6DE93D}"/>
          </ac:spMkLst>
        </pc:spChg>
        <pc:picChg chg="del">
          <ac:chgData name="Pauwels, Pieter" userId="1b48dc03-8f8f-4d35-8cc2-e472d450e31a" providerId="ADAL" clId="{BD864BC5-7FA3-48ED-B9C7-FE0B9D66E3D1}" dt="2021-10-10T16:01:07.208" v="1898" actId="478"/>
          <ac:picMkLst>
            <pc:docMk/>
            <pc:sldMk cId="2695371559" sldId="1153"/>
            <ac:picMk id="3" creationId="{00000000-0000-0000-0000-000000000000}"/>
          </ac:picMkLst>
        </pc:picChg>
        <pc:picChg chg="add del mod">
          <ac:chgData name="Pauwels, Pieter" userId="1b48dc03-8f8f-4d35-8cc2-e472d450e31a" providerId="ADAL" clId="{BD864BC5-7FA3-48ED-B9C7-FE0B9D66E3D1}" dt="2021-10-10T16:03:18.404" v="1903" actId="21"/>
          <ac:picMkLst>
            <pc:docMk/>
            <pc:sldMk cId="2695371559" sldId="1153"/>
            <ac:picMk id="4" creationId="{798F9F0E-6921-4611-9D1B-144BDC6E5049}"/>
          </ac:picMkLst>
        </pc:picChg>
        <pc:picChg chg="add del mod">
          <ac:chgData name="Pauwels, Pieter" userId="1b48dc03-8f8f-4d35-8cc2-e472d450e31a" providerId="ADAL" clId="{BD864BC5-7FA3-48ED-B9C7-FE0B9D66E3D1}" dt="2021-10-10T16:03:18.404" v="1903" actId="21"/>
          <ac:picMkLst>
            <pc:docMk/>
            <pc:sldMk cId="2695371559" sldId="1153"/>
            <ac:picMk id="5" creationId="{7A063574-C2CC-4EA8-80AD-EF71CF6B964E}"/>
          </ac:picMkLst>
        </pc:picChg>
      </pc:sldChg>
      <pc:sldChg chg="addSp delSp modSp add mod">
        <pc:chgData name="Pauwels, Pieter" userId="1b48dc03-8f8f-4d35-8cc2-e472d450e31a" providerId="ADAL" clId="{BD864BC5-7FA3-48ED-B9C7-FE0B9D66E3D1}" dt="2021-10-10T16:24:33.641" v="2628" actId="9405"/>
        <pc:sldMkLst>
          <pc:docMk/>
          <pc:sldMk cId="4268219369" sldId="1154"/>
        </pc:sldMkLst>
        <pc:spChg chg="mod">
          <ac:chgData name="Pauwels, Pieter" userId="1b48dc03-8f8f-4d35-8cc2-e472d450e31a" providerId="ADAL" clId="{BD864BC5-7FA3-48ED-B9C7-FE0B9D66E3D1}" dt="2021-10-10T16:03:44.356" v="1945" actId="20577"/>
          <ac:spMkLst>
            <pc:docMk/>
            <pc:sldMk cId="4268219369" sldId="1154"/>
            <ac:spMk id="2" creationId="{00000000-0000-0000-0000-000000000000}"/>
          </ac:spMkLst>
        </pc:spChg>
        <pc:spChg chg="add mod">
          <ac:chgData name="Pauwels, Pieter" userId="1b48dc03-8f8f-4d35-8cc2-e472d450e31a" providerId="ADAL" clId="{BD864BC5-7FA3-48ED-B9C7-FE0B9D66E3D1}" dt="2021-10-10T16:06:18.083" v="2044" actId="20577"/>
          <ac:spMkLst>
            <pc:docMk/>
            <pc:sldMk cId="4268219369" sldId="1154"/>
            <ac:spMk id="3" creationId="{56D96848-3FD5-4FA4-8A63-5B6A127BFD9F}"/>
          </ac:spMkLst>
        </pc:spChg>
        <pc:spChg chg="add mod">
          <ac:chgData name="Pauwels, Pieter" userId="1b48dc03-8f8f-4d35-8cc2-e472d450e31a" providerId="ADAL" clId="{BD864BC5-7FA3-48ED-B9C7-FE0B9D66E3D1}" dt="2021-10-10T16:07:43.674" v="2131" actId="20577"/>
          <ac:spMkLst>
            <pc:docMk/>
            <pc:sldMk cId="4268219369" sldId="1154"/>
            <ac:spMk id="6" creationId="{370BB591-D8F4-4870-AE9A-D52FD69C4296}"/>
          </ac:spMkLst>
        </pc:spChg>
        <pc:spChg chg="del">
          <ac:chgData name="Pauwels, Pieter" userId="1b48dc03-8f8f-4d35-8cc2-e472d450e31a" providerId="ADAL" clId="{BD864BC5-7FA3-48ED-B9C7-FE0B9D66E3D1}" dt="2021-10-10T16:03:22.323" v="1904" actId="478"/>
          <ac:spMkLst>
            <pc:docMk/>
            <pc:sldMk cId="4268219369" sldId="1154"/>
            <ac:spMk id="14" creationId="{3B3837F2-9714-614D-A386-5434B9EFB018}"/>
          </ac:spMkLst>
        </pc:spChg>
        <pc:spChg chg="del">
          <ac:chgData name="Pauwels, Pieter" userId="1b48dc03-8f8f-4d35-8cc2-e472d450e31a" providerId="ADAL" clId="{BD864BC5-7FA3-48ED-B9C7-FE0B9D66E3D1}" dt="2021-10-10T16:03:22.323" v="1904" actId="478"/>
          <ac:spMkLst>
            <pc:docMk/>
            <pc:sldMk cId="4268219369" sldId="1154"/>
            <ac:spMk id="18" creationId="{A6D5AEDC-318E-0141-A5ED-FFDFBBF878A4}"/>
          </ac:spMkLst>
        </pc:spChg>
        <pc:spChg chg="del">
          <ac:chgData name="Pauwels, Pieter" userId="1b48dc03-8f8f-4d35-8cc2-e472d450e31a" providerId="ADAL" clId="{BD864BC5-7FA3-48ED-B9C7-FE0B9D66E3D1}" dt="2021-10-10T16:03:22.323" v="1904" actId="478"/>
          <ac:spMkLst>
            <pc:docMk/>
            <pc:sldMk cId="4268219369" sldId="1154"/>
            <ac:spMk id="19" creationId="{8FDE51B6-C348-B94B-82CB-DF03BCD6C97B}"/>
          </ac:spMkLst>
        </pc:spChg>
        <pc:spChg chg="del">
          <ac:chgData name="Pauwels, Pieter" userId="1b48dc03-8f8f-4d35-8cc2-e472d450e31a" providerId="ADAL" clId="{BD864BC5-7FA3-48ED-B9C7-FE0B9D66E3D1}" dt="2021-10-10T16:03:22.323" v="1904" actId="478"/>
          <ac:spMkLst>
            <pc:docMk/>
            <pc:sldMk cId="4268219369" sldId="1154"/>
            <ac:spMk id="20" creationId="{2F4AD848-D335-6245-98B1-2F41574005F6}"/>
          </ac:spMkLst>
        </pc:spChg>
        <pc:spChg chg="del">
          <ac:chgData name="Pauwels, Pieter" userId="1b48dc03-8f8f-4d35-8cc2-e472d450e31a" providerId="ADAL" clId="{BD864BC5-7FA3-48ED-B9C7-FE0B9D66E3D1}" dt="2021-10-10T16:03:22.323" v="1904" actId="478"/>
          <ac:spMkLst>
            <pc:docMk/>
            <pc:sldMk cId="4268219369" sldId="1154"/>
            <ac:spMk id="21" creationId="{3D9A3740-D570-9E4F-A9A1-BA290856B4B2}"/>
          </ac:spMkLst>
        </pc:spChg>
        <pc:spChg chg="del">
          <ac:chgData name="Pauwels, Pieter" userId="1b48dc03-8f8f-4d35-8cc2-e472d450e31a" providerId="ADAL" clId="{BD864BC5-7FA3-48ED-B9C7-FE0B9D66E3D1}" dt="2021-10-10T16:03:24.066" v="1905" actId="478"/>
          <ac:spMkLst>
            <pc:docMk/>
            <pc:sldMk cId="4268219369" sldId="1154"/>
            <ac:spMk id="22" creationId="{E8978549-1E9B-B74B-9CD2-FDC3770CECF1}"/>
          </ac:spMkLst>
        </pc:spChg>
        <pc:picChg chg="add del">
          <ac:chgData name="Pauwels, Pieter" userId="1b48dc03-8f8f-4d35-8cc2-e472d450e31a" providerId="ADAL" clId="{BD864BC5-7FA3-48ED-B9C7-FE0B9D66E3D1}" dt="2021-10-10T16:10:37.204" v="2156" actId="478"/>
          <ac:picMkLst>
            <pc:docMk/>
            <pc:sldMk cId="4268219369" sldId="1154"/>
            <ac:picMk id="8" creationId="{2AC58D08-1D42-4186-8EB9-E04B0A71A37C}"/>
          </ac:picMkLst>
        </pc:picChg>
        <pc:picChg chg="del">
          <ac:chgData name="Pauwels, Pieter" userId="1b48dc03-8f8f-4d35-8cc2-e472d450e31a" providerId="ADAL" clId="{BD864BC5-7FA3-48ED-B9C7-FE0B9D66E3D1}" dt="2021-10-10T16:03:22.323" v="1904" actId="478"/>
          <ac:picMkLst>
            <pc:docMk/>
            <pc:sldMk cId="4268219369" sldId="1154"/>
            <ac:picMk id="11" creationId="{4F4DC12F-D604-5342-97F4-1B89DA856871}"/>
          </ac:picMkLst>
        </pc:picChg>
        <pc:picChg chg="del">
          <ac:chgData name="Pauwels, Pieter" userId="1b48dc03-8f8f-4d35-8cc2-e472d450e31a" providerId="ADAL" clId="{BD864BC5-7FA3-48ED-B9C7-FE0B9D66E3D1}" dt="2021-10-10T16:03:22.323" v="1904" actId="478"/>
          <ac:picMkLst>
            <pc:docMk/>
            <pc:sldMk cId="4268219369" sldId="1154"/>
            <ac:picMk id="15" creationId="{50CFDFDB-0F22-0B4C-ACD1-CB0704483A8E}"/>
          </ac:picMkLst>
        </pc:picChg>
        <pc:picChg chg="add mod">
          <ac:chgData name="Pauwels, Pieter" userId="1b48dc03-8f8f-4d35-8cc2-e472d450e31a" providerId="ADAL" clId="{BD864BC5-7FA3-48ED-B9C7-FE0B9D66E3D1}" dt="2021-10-10T16:06:23.499" v="2045" actId="1076"/>
          <ac:picMkLst>
            <pc:docMk/>
            <pc:sldMk cId="4268219369" sldId="1154"/>
            <ac:picMk id="16" creationId="{AD59700D-EDBE-4476-8180-295CB38E61AB}"/>
          </ac:picMkLst>
        </pc:picChg>
        <pc:picChg chg="del">
          <ac:chgData name="Pauwels, Pieter" userId="1b48dc03-8f8f-4d35-8cc2-e472d450e31a" providerId="ADAL" clId="{BD864BC5-7FA3-48ED-B9C7-FE0B9D66E3D1}" dt="2021-10-10T16:03:22.323" v="1904" actId="478"/>
          <ac:picMkLst>
            <pc:docMk/>
            <pc:sldMk cId="4268219369" sldId="1154"/>
            <ac:picMk id="17" creationId="{5ECC4BC1-0C6E-1848-983A-634CC23C44AF}"/>
          </ac:picMkLst>
        </pc:picChg>
        <pc:picChg chg="add mod">
          <ac:chgData name="Pauwels, Pieter" userId="1b48dc03-8f8f-4d35-8cc2-e472d450e31a" providerId="ADAL" clId="{BD864BC5-7FA3-48ED-B9C7-FE0B9D66E3D1}" dt="2021-10-10T16:06:23.499" v="2045" actId="1076"/>
          <ac:picMkLst>
            <pc:docMk/>
            <pc:sldMk cId="4268219369" sldId="1154"/>
            <ac:picMk id="23" creationId="{7CB9D373-39BB-4EA5-B6E2-C5BB7ABA3A33}"/>
          </ac:picMkLst>
        </pc:picChg>
        <pc:inkChg chg="add del">
          <ac:chgData name="Pauwels, Pieter" userId="1b48dc03-8f8f-4d35-8cc2-e472d450e31a" providerId="ADAL" clId="{BD864BC5-7FA3-48ED-B9C7-FE0B9D66E3D1}" dt="2021-10-10T16:24:33.641" v="2628" actId="9405"/>
          <ac:inkMkLst>
            <pc:docMk/>
            <pc:sldMk cId="4268219369" sldId="1154"/>
            <ac:inkMk id="9" creationId="{DC9287F5-4647-49D6-9C45-E9A6BBD2FD67}"/>
          </ac:inkMkLst>
        </pc:inkChg>
      </pc:sldChg>
      <pc:sldChg chg="addSp delSp modSp new mod">
        <pc:chgData name="Pauwels, Pieter" userId="1b48dc03-8f8f-4d35-8cc2-e472d450e31a" providerId="ADAL" clId="{BD864BC5-7FA3-48ED-B9C7-FE0B9D66E3D1}" dt="2021-10-10T16:25:37.533" v="2741" actId="20577"/>
        <pc:sldMkLst>
          <pc:docMk/>
          <pc:sldMk cId="419219037" sldId="1155"/>
        </pc:sldMkLst>
        <pc:spChg chg="del mod">
          <ac:chgData name="Pauwels, Pieter" userId="1b48dc03-8f8f-4d35-8cc2-e472d450e31a" providerId="ADAL" clId="{BD864BC5-7FA3-48ED-B9C7-FE0B9D66E3D1}" dt="2021-10-10T16:24:43.485" v="2630" actId="478"/>
          <ac:spMkLst>
            <pc:docMk/>
            <pc:sldMk cId="419219037" sldId="1155"/>
            <ac:spMk id="2" creationId="{9EEE0169-749B-4D8D-A8EA-57555D11FC65}"/>
          </ac:spMkLst>
        </pc:spChg>
        <pc:spChg chg="del">
          <ac:chgData name="Pauwels, Pieter" userId="1b48dc03-8f8f-4d35-8cc2-e472d450e31a" providerId="ADAL" clId="{BD864BC5-7FA3-48ED-B9C7-FE0B9D66E3D1}" dt="2021-10-10T16:11:17.292" v="2220" actId="478"/>
          <ac:spMkLst>
            <pc:docMk/>
            <pc:sldMk cId="419219037" sldId="1155"/>
            <ac:spMk id="3" creationId="{5211EF58-9B38-496E-AEF1-C8CAA5B83D1E}"/>
          </ac:spMkLst>
        </pc:spChg>
        <pc:spChg chg="add mod">
          <ac:chgData name="Pauwels, Pieter" userId="1b48dc03-8f8f-4d35-8cc2-e472d450e31a" providerId="ADAL" clId="{BD864BC5-7FA3-48ED-B9C7-FE0B9D66E3D1}" dt="2021-10-10T16:19:55.222" v="2441" actId="1076"/>
          <ac:spMkLst>
            <pc:docMk/>
            <pc:sldMk cId="419219037" sldId="1155"/>
            <ac:spMk id="7" creationId="{E4B68D2F-F2DD-4F09-9343-570657CC537B}"/>
          </ac:spMkLst>
        </pc:spChg>
        <pc:spChg chg="add mod">
          <ac:chgData name="Pauwels, Pieter" userId="1b48dc03-8f8f-4d35-8cc2-e472d450e31a" providerId="ADAL" clId="{BD864BC5-7FA3-48ED-B9C7-FE0B9D66E3D1}" dt="2021-10-10T16:19:49.527" v="2439" actId="1076"/>
          <ac:spMkLst>
            <pc:docMk/>
            <pc:sldMk cId="419219037" sldId="1155"/>
            <ac:spMk id="8" creationId="{03003AEE-7BCD-445C-AE7B-830FF0DD405C}"/>
          </ac:spMkLst>
        </pc:spChg>
        <pc:spChg chg="add mod">
          <ac:chgData name="Pauwels, Pieter" userId="1b48dc03-8f8f-4d35-8cc2-e472d450e31a" providerId="ADAL" clId="{BD864BC5-7FA3-48ED-B9C7-FE0B9D66E3D1}" dt="2021-10-10T16:17:13.467" v="2390" actId="1076"/>
          <ac:spMkLst>
            <pc:docMk/>
            <pc:sldMk cId="419219037" sldId="1155"/>
            <ac:spMk id="11" creationId="{E6C78CF1-4F58-4EA5-8AE2-45760432DD36}"/>
          </ac:spMkLst>
        </pc:spChg>
        <pc:spChg chg="add mod">
          <ac:chgData name="Pauwels, Pieter" userId="1b48dc03-8f8f-4d35-8cc2-e472d450e31a" providerId="ADAL" clId="{BD864BC5-7FA3-48ED-B9C7-FE0B9D66E3D1}" dt="2021-10-10T16:18:45.929" v="2425" actId="14100"/>
          <ac:spMkLst>
            <pc:docMk/>
            <pc:sldMk cId="419219037" sldId="1155"/>
            <ac:spMk id="13" creationId="{89D0CDA4-E30A-46FD-891A-34665FF25817}"/>
          </ac:spMkLst>
        </pc:spChg>
        <pc:spChg chg="add mod">
          <ac:chgData name="Pauwels, Pieter" userId="1b48dc03-8f8f-4d35-8cc2-e472d450e31a" providerId="ADAL" clId="{BD864BC5-7FA3-48ED-B9C7-FE0B9D66E3D1}" dt="2021-10-10T16:18:56.138" v="2429" actId="1076"/>
          <ac:spMkLst>
            <pc:docMk/>
            <pc:sldMk cId="419219037" sldId="1155"/>
            <ac:spMk id="14" creationId="{DC6F85A7-5F09-4E07-9607-08581611CABB}"/>
          </ac:spMkLst>
        </pc:spChg>
        <pc:spChg chg="add mod">
          <ac:chgData name="Pauwels, Pieter" userId="1b48dc03-8f8f-4d35-8cc2-e472d450e31a" providerId="ADAL" clId="{BD864BC5-7FA3-48ED-B9C7-FE0B9D66E3D1}" dt="2021-10-10T16:19:11.737" v="2435" actId="1076"/>
          <ac:spMkLst>
            <pc:docMk/>
            <pc:sldMk cId="419219037" sldId="1155"/>
            <ac:spMk id="16" creationId="{6108E495-2BC0-490B-A67E-ECA3869F3FF7}"/>
          </ac:spMkLst>
        </pc:spChg>
        <pc:spChg chg="add mod">
          <ac:chgData name="Pauwels, Pieter" userId="1b48dc03-8f8f-4d35-8cc2-e472d450e31a" providerId="ADAL" clId="{BD864BC5-7FA3-48ED-B9C7-FE0B9D66E3D1}" dt="2021-10-10T16:19:01.786" v="2431" actId="1076"/>
          <ac:spMkLst>
            <pc:docMk/>
            <pc:sldMk cId="419219037" sldId="1155"/>
            <ac:spMk id="17" creationId="{F9C99444-62B7-4644-A713-2F83267F36F4}"/>
          </ac:spMkLst>
        </pc:spChg>
        <pc:spChg chg="add mod">
          <ac:chgData name="Pauwels, Pieter" userId="1b48dc03-8f8f-4d35-8cc2-e472d450e31a" providerId="ADAL" clId="{BD864BC5-7FA3-48ED-B9C7-FE0B9D66E3D1}" dt="2021-10-10T16:17:25.799" v="2393" actId="1076"/>
          <ac:spMkLst>
            <pc:docMk/>
            <pc:sldMk cId="419219037" sldId="1155"/>
            <ac:spMk id="19" creationId="{4900A715-A474-4532-BB24-748274BA1298}"/>
          </ac:spMkLst>
        </pc:spChg>
        <pc:spChg chg="add del mod">
          <ac:chgData name="Pauwels, Pieter" userId="1b48dc03-8f8f-4d35-8cc2-e472d450e31a" providerId="ADAL" clId="{BD864BC5-7FA3-48ED-B9C7-FE0B9D66E3D1}" dt="2021-10-10T16:18:14.936" v="2415" actId="478"/>
          <ac:spMkLst>
            <pc:docMk/>
            <pc:sldMk cId="419219037" sldId="1155"/>
            <ac:spMk id="20" creationId="{13194B7E-A568-494D-881B-20E9BBF32CFC}"/>
          </ac:spMkLst>
        </pc:spChg>
        <pc:spChg chg="add mod">
          <ac:chgData name="Pauwels, Pieter" userId="1b48dc03-8f8f-4d35-8cc2-e472d450e31a" providerId="ADAL" clId="{BD864BC5-7FA3-48ED-B9C7-FE0B9D66E3D1}" dt="2021-10-10T16:17:56.375" v="2406" actId="14100"/>
          <ac:spMkLst>
            <pc:docMk/>
            <pc:sldMk cId="419219037" sldId="1155"/>
            <ac:spMk id="22" creationId="{DCF6C1FA-63D0-4A1B-8CE5-0D4A4E979D7D}"/>
          </ac:spMkLst>
        </pc:spChg>
        <pc:spChg chg="add mod">
          <ac:chgData name="Pauwels, Pieter" userId="1b48dc03-8f8f-4d35-8cc2-e472d450e31a" providerId="ADAL" clId="{BD864BC5-7FA3-48ED-B9C7-FE0B9D66E3D1}" dt="2021-10-10T16:18:11.227" v="2413" actId="1076"/>
          <ac:spMkLst>
            <pc:docMk/>
            <pc:sldMk cId="419219037" sldId="1155"/>
            <ac:spMk id="24" creationId="{E0E537E7-4366-4882-9004-69804989785B}"/>
          </ac:spMkLst>
        </pc:spChg>
        <pc:spChg chg="add mod">
          <ac:chgData name="Pauwels, Pieter" userId="1b48dc03-8f8f-4d35-8cc2-e472d450e31a" providerId="ADAL" clId="{BD864BC5-7FA3-48ED-B9C7-FE0B9D66E3D1}" dt="2021-10-10T16:18:23.646" v="2418" actId="1076"/>
          <ac:spMkLst>
            <pc:docMk/>
            <pc:sldMk cId="419219037" sldId="1155"/>
            <ac:spMk id="25" creationId="{A11B4716-98CD-46E7-A7EB-B556E5BE9AAF}"/>
          </ac:spMkLst>
        </pc:spChg>
        <pc:spChg chg="add mod">
          <ac:chgData name="Pauwels, Pieter" userId="1b48dc03-8f8f-4d35-8cc2-e472d450e31a" providerId="ADAL" clId="{BD864BC5-7FA3-48ED-B9C7-FE0B9D66E3D1}" dt="2021-10-10T16:20:59.060" v="2453" actId="13822"/>
          <ac:spMkLst>
            <pc:docMk/>
            <pc:sldMk cId="419219037" sldId="1155"/>
            <ac:spMk id="27" creationId="{C6D65FF2-B970-4833-B320-9C4185D74098}"/>
          </ac:spMkLst>
        </pc:spChg>
        <pc:spChg chg="add mod">
          <ac:chgData name="Pauwels, Pieter" userId="1b48dc03-8f8f-4d35-8cc2-e472d450e31a" providerId="ADAL" clId="{BD864BC5-7FA3-48ED-B9C7-FE0B9D66E3D1}" dt="2021-10-10T16:21:08.370" v="2457" actId="1076"/>
          <ac:spMkLst>
            <pc:docMk/>
            <pc:sldMk cId="419219037" sldId="1155"/>
            <ac:spMk id="28" creationId="{4633FA82-8F5A-44A8-BD35-60D44D999992}"/>
          </ac:spMkLst>
        </pc:spChg>
        <pc:spChg chg="add mod">
          <ac:chgData name="Pauwels, Pieter" userId="1b48dc03-8f8f-4d35-8cc2-e472d450e31a" providerId="ADAL" clId="{BD864BC5-7FA3-48ED-B9C7-FE0B9D66E3D1}" dt="2021-10-10T16:22:23.857" v="2476" actId="1076"/>
          <ac:spMkLst>
            <pc:docMk/>
            <pc:sldMk cId="419219037" sldId="1155"/>
            <ac:spMk id="30" creationId="{60B6415D-9636-49ED-8F1C-448770F0C0A8}"/>
          </ac:spMkLst>
        </pc:spChg>
        <pc:spChg chg="add mod">
          <ac:chgData name="Pauwels, Pieter" userId="1b48dc03-8f8f-4d35-8cc2-e472d450e31a" providerId="ADAL" clId="{BD864BC5-7FA3-48ED-B9C7-FE0B9D66E3D1}" dt="2021-10-10T16:23:40.470" v="2605" actId="1076"/>
          <ac:spMkLst>
            <pc:docMk/>
            <pc:sldMk cId="419219037" sldId="1155"/>
            <ac:spMk id="33" creationId="{C281452C-2E3B-4696-A170-B6246A4C6D61}"/>
          </ac:spMkLst>
        </pc:spChg>
        <pc:spChg chg="add del mod">
          <ac:chgData name="Pauwels, Pieter" userId="1b48dc03-8f8f-4d35-8cc2-e472d450e31a" providerId="ADAL" clId="{BD864BC5-7FA3-48ED-B9C7-FE0B9D66E3D1}" dt="2021-10-10T16:24:46.071" v="2632" actId="478"/>
          <ac:spMkLst>
            <pc:docMk/>
            <pc:sldMk cId="419219037" sldId="1155"/>
            <ac:spMk id="46" creationId="{ABD61D85-3970-46A3-826B-B3284F1B5A40}"/>
          </ac:spMkLst>
        </pc:spChg>
        <pc:spChg chg="add mod">
          <ac:chgData name="Pauwels, Pieter" userId="1b48dc03-8f8f-4d35-8cc2-e472d450e31a" providerId="ADAL" clId="{BD864BC5-7FA3-48ED-B9C7-FE0B9D66E3D1}" dt="2021-10-10T16:25:37.533" v="2741" actId="20577"/>
          <ac:spMkLst>
            <pc:docMk/>
            <pc:sldMk cId="419219037" sldId="1155"/>
            <ac:spMk id="47" creationId="{B30A6FDA-2602-45E4-9FDC-E7DA2C911512}"/>
          </ac:spMkLst>
        </pc:spChg>
        <pc:spChg chg="add mod">
          <ac:chgData name="Pauwels, Pieter" userId="1b48dc03-8f8f-4d35-8cc2-e472d450e31a" providerId="ADAL" clId="{BD864BC5-7FA3-48ED-B9C7-FE0B9D66E3D1}" dt="2021-10-10T16:24:55.001" v="2654" actId="20577"/>
          <ac:spMkLst>
            <pc:docMk/>
            <pc:sldMk cId="419219037" sldId="1155"/>
            <ac:spMk id="52" creationId="{DDBD7186-B9AB-4283-B013-CC602C2B272F}"/>
          </ac:spMkLst>
        </pc:spChg>
        <pc:grpChg chg="mod">
          <ac:chgData name="Pauwels, Pieter" userId="1b48dc03-8f8f-4d35-8cc2-e472d450e31a" providerId="ADAL" clId="{BD864BC5-7FA3-48ED-B9C7-FE0B9D66E3D1}" dt="2021-10-10T16:24:12.030" v="2612"/>
          <ac:grpSpMkLst>
            <pc:docMk/>
            <pc:sldMk cId="419219037" sldId="1155"/>
            <ac:grpSpMk id="32" creationId="{DF903E38-C5EC-436B-967E-B914AE5BD8FE}"/>
          </ac:grpSpMkLst>
        </pc:grpChg>
        <pc:grpChg chg="mod">
          <ac:chgData name="Pauwels, Pieter" userId="1b48dc03-8f8f-4d35-8cc2-e472d450e31a" providerId="ADAL" clId="{BD864BC5-7FA3-48ED-B9C7-FE0B9D66E3D1}" dt="2021-10-10T16:24:22.346" v="2624"/>
          <ac:grpSpMkLst>
            <pc:docMk/>
            <pc:sldMk cId="419219037" sldId="1155"/>
            <ac:grpSpMk id="42" creationId="{AEB99BB6-8D8F-4123-B02E-358081D2D0A5}"/>
          </ac:grpSpMkLst>
        </pc:grpChg>
        <pc:picChg chg="add mod">
          <ac:chgData name="Pauwels, Pieter" userId="1b48dc03-8f8f-4d35-8cc2-e472d450e31a" providerId="ADAL" clId="{BD864BC5-7FA3-48ED-B9C7-FE0B9D66E3D1}" dt="2021-10-10T16:19:49.527" v="2439" actId="1076"/>
          <ac:picMkLst>
            <pc:docMk/>
            <pc:sldMk cId="419219037" sldId="1155"/>
            <ac:picMk id="6" creationId="{00883B8E-CED7-4ED9-949D-184582AE0780}"/>
          </ac:picMkLst>
        </pc:picChg>
        <pc:picChg chg="add del mod">
          <ac:chgData name="Pauwels, Pieter" userId="1b48dc03-8f8f-4d35-8cc2-e472d450e31a" providerId="ADAL" clId="{BD864BC5-7FA3-48ED-B9C7-FE0B9D66E3D1}" dt="2021-10-10T16:19:03.912" v="2432" actId="478"/>
          <ac:picMkLst>
            <pc:docMk/>
            <pc:sldMk cId="419219037" sldId="1155"/>
            <ac:picMk id="15" creationId="{5B97068C-FAB6-4E45-A7BF-5F6C9FDF73AC}"/>
          </ac:picMkLst>
        </pc:picChg>
        <pc:picChg chg="add del mod">
          <ac:chgData name="Pauwels, Pieter" userId="1b48dc03-8f8f-4d35-8cc2-e472d450e31a" providerId="ADAL" clId="{BD864BC5-7FA3-48ED-B9C7-FE0B9D66E3D1}" dt="2021-10-10T16:18:13.788" v="2414" actId="478"/>
          <ac:picMkLst>
            <pc:docMk/>
            <pc:sldMk cId="419219037" sldId="1155"/>
            <ac:picMk id="18" creationId="{E2FAA185-C7BE-4E91-964E-155191B16582}"/>
          </ac:picMkLst>
        </pc:picChg>
        <pc:picChg chg="add mod">
          <ac:chgData name="Pauwels, Pieter" userId="1b48dc03-8f8f-4d35-8cc2-e472d450e31a" providerId="ADAL" clId="{BD864BC5-7FA3-48ED-B9C7-FE0B9D66E3D1}" dt="2021-10-10T16:17:59.267" v="2407" actId="1076"/>
          <ac:picMkLst>
            <pc:docMk/>
            <pc:sldMk cId="419219037" sldId="1155"/>
            <ac:picMk id="21" creationId="{A63707C1-CC77-48DB-A70B-E3A0F53FE91C}"/>
          </ac:picMkLst>
        </pc:picChg>
        <pc:picChg chg="add mod">
          <ac:chgData name="Pauwels, Pieter" userId="1b48dc03-8f8f-4d35-8cc2-e472d450e31a" providerId="ADAL" clId="{BD864BC5-7FA3-48ED-B9C7-FE0B9D66E3D1}" dt="2021-10-10T16:18:02.058" v="2408" actId="1076"/>
          <ac:picMkLst>
            <pc:docMk/>
            <pc:sldMk cId="419219037" sldId="1155"/>
            <ac:picMk id="23" creationId="{FF6A68D0-ADD5-4253-9B02-91A999237ED4}"/>
          </ac:picMkLst>
        </pc:picChg>
        <pc:picChg chg="add mod">
          <ac:chgData name="Pauwels, Pieter" userId="1b48dc03-8f8f-4d35-8cc2-e472d450e31a" providerId="ADAL" clId="{BD864BC5-7FA3-48ED-B9C7-FE0B9D66E3D1}" dt="2021-10-10T16:19:09.039" v="2434" actId="1076"/>
          <ac:picMkLst>
            <pc:docMk/>
            <pc:sldMk cId="419219037" sldId="1155"/>
            <ac:picMk id="26" creationId="{DD53422D-5F96-4640-BD79-C87F0776326C}"/>
          </ac:picMkLst>
        </pc:picChg>
        <pc:picChg chg="add del mod">
          <ac:chgData name="Pauwels, Pieter" userId="1b48dc03-8f8f-4d35-8cc2-e472d450e31a" providerId="ADAL" clId="{BD864BC5-7FA3-48ED-B9C7-FE0B9D66E3D1}" dt="2021-10-10T16:22:13.713" v="2472" actId="478"/>
          <ac:picMkLst>
            <pc:docMk/>
            <pc:sldMk cId="419219037" sldId="1155"/>
            <ac:picMk id="29" creationId="{8C2440A4-8404-40A9-B0EA-064CAAF5D11F}"/>
          </ac:picMkLst>
        </pc:picChg>
        <pc:picChg chg="add mod">
          <ac:chgData name="Pauwels, Pieter" userId="1b48dc03-8f8f-4d35-8cc2-e472d450e31a" providerId="ADAL" clId="{BD864BC5-7FA3-48ED-B9C7-FE0B9D66E3D1}" dt="2021-10-10T16:19:49.527" v="2439" actId="1076"/>
          <ac:picMkLst>
            <pc:docMk/>
            <pc:sldMk cId="419219037" sldId="1155"/>
            <ac:picMk id="1026" creationId="{CF6EF4A6-409E-4E5D-A124-5AD8260DD03C}"/>
          </ac:picMkLst>
        </pc:picChg>
        <pc:picChg chg="add mod">
          <ac:chgData name="Pauwels, Pieter" userId="1b48dc03-8f8f-4d35-8cc2-e472d450e31a" providerId="ADAL" clId="{BD864BC5-7FA3-48ED-B9C7-FE0B9D66E3D1}" dt="2021-10-10T16:17:10.696" v="2389" actId="1076"/>
          <ac:picMkLst>
            <pc:docMk/>
            <pc:sldMk cId="419219037" sldId="1155"/>
            <ac:picMk id="1028" creationId="{DC7AD33C-3A4E-45A6-9FD1-727D9AFF3D29}"/>
          </ac:picMkLst>
        </pc:picChg>
        <pc:picChg chg="add mod">
          <ac:chgData name="Pauwels, Pieter" userId="1b48dc03-8f8f-4d35-8cc2-e472d450e31a" providerId="ADAL" clId="{BD864BC5-7FA3-48ED-B9C7-FE0B9D66E3D1}" dt="2021-10-10T16:18:35.119" v="2421" actId="1076"/>
          <ac:picMkLst>
            <pc:docMk/>
            <pc:sldMk cId="419219037" sldId="1155"/>
            <ac:picMk id="1030" creationId="{88A99226-EF27-45CF-A7F1-61D3BE18E4D1}"/>
          </ac:picMkLst>
        </pc:picChg>
        <pc:picChg chg="add del">
          <ac:chgData name="Pauwels, Pieter" userId="1b48dc03-8f8f-4d35-8cc2-e472d450e31a" providerId="ADAL" clId="{BD864BC5-7FA3-48ED-B9C7-FE0B9D66E3D1}" dt="2021-10-10T16:21:45.519" v="2471"/>
          <ac:picMkLst>
            <pc:docMk/>
            <pc:sldMk cId="419219037" sldId="1155"/>
            <ac:picMk id="1032" creationId="{9333A887-78C4-4CDF-98C5-F7AD8099A58E}"/>
          </ac:picMkLst>
        </pc:picChg>
        <pc:picChg chg="add mod">
          <ac:chgData name="Pauwels, Pieter" userId="1b48dc03-8f8f-4d35-8cc2-e472d450e31a" providerId="ADAL" clId="{BD864BC5-7FA3-48ED-B9C7-FE0B9D66E3D1}" dt="2021-10-10T16:22:19.320" v="2475" actId="1076"/>
          <ac:picMkLst>
            <pc:docMk/>
            <pc:sldMk cId="419219037" sldId="1155"/>
            <ac:picMk id="1034" creationId="{BACDFF1C-A83D-4F02-ADE0-B0CBAE191237}"/>
          </ac:picMkLst>
        </pc:picChg>
        <pc:inkChg chg="add del">
          <ac:chgData name="Pauwels, Pieter" userId="1b48dc03-8f8f-4d35-8cc2-e472d450e31a" providerId="ADAL" clId="{BD864BC5-7FA3-48ED-B9C7-FE0B9D66E3D1}" dt="2021-10-10T16:24:13.007" v="2615" actId="9405"/>
          <ac:inkMkLst>
            <pc:docMk/>
            <pc:sldMk cId="419219037" sldId="1155"/>
            <ac:inkMk id="9" creationId="{9811C1E4-F0BE-4923-8A75-12FBC58051C8}"/>
          </ac:inkMkLst>
        </pc:inkChg>
        <pc:inkChg chg="add del mod">
          <ac:chgData name="Pauwels, Pieter" userId="1b48dc03-8f8f-4d35-8cc2-e472d450e31a" providerId="ADAL" clId="{BD864BC5-7FA3-48ED-B9C7-FE0B9D66E3D1}" dt="2021-10-10T16:24:12.682" v="2614" actId="9405"/>
          <ac:inkMkLst>
            <pc:docMk/>
            <pc:sldMk cId="419219037" sldId="1155"/>
            <ac:inkMk id="10" creationId="{F3AAD36D-5F6E-442F-8974-0628F257E632}"/>
          </ac:inkMkLst>
        </pc:inkChg>
        <pc:inkChg chg="add del mod">
          <ac:chgData name="Pauwels, Pieter" userId="1b48dc03-8f8f-4d35-8cc2-e472d450e31a" providerId="ADAL" clId="{BD864BC5-7FA3-48ED-B9C7-FE0B9D66E3D1}" dt="2021-10-10T16:24:12.401" v="2613" actId="9405"/>
          <ac:inkMkLst>
            <pc:docMk/>
            <pc:sldMk cId="419219037" sldId="1155"/>
            <ac:inkMk id="12" creationId="{D113D2C8-5F48-48F0-9ED1-5D83BFCC7D51}"/>
          </ac:inkMkLst>
        </pc:inkChg>
        <pc:inkChg chg="add del mod">
          <ac:chgData name="Pauwels, Pieter" userId="1b48dc03-8f8f-4d35-8cc2-e472d450e31a" providerId="ADAL" clId="{BD864BC5-7FA3-48ED-B9C7-FE0B9D66E3D1}" dt="2021-10-10T16:24:12.030" v="2612"/>
          <ac:inkMkLst>
            <pc:docMk/>
            <pc:sldMk cId="419219037" sldId="1155"/>
            <ac:inkMk id="31" creationId="{CB6E0DC8-4F5F-40CC-B341-6D1DF28E525D}"/>
          </ac:inkMkLst>
        </pc:inkChg>
        <pc:inkChg chg="add mod">
          <ac:chgData name="Pauwels, Pieter" userId="1b48dc03-8f8f-4d35-8cc2-e472d450e31a" providerId="ADAL" clId="{BD864BC5-7FA3-48ED-B9C7-FE0B9D66E3D1}" dt="2021-10-10T16:24:22.346" v="2624"/>
          <ac:inkMkLst>
            <pc:docMk/>
            <pc:sldMk cId="419219037" sldId="1155"/>
            <ac:inkMk id="34" creationId="{C9EBAE14-2E13-4F20-87A3-2E19F520AC0A}"/>
          </ac:inkMkLst>
        </pc:inkChg>
        <pc:inkChg chg="add mod">
          <ac:chgData name="Pauwels, Pieter" userId="1b48dc03-8f8f-4d35-8cc2-e472d450e31a" providerId="ADAL" clId="{BD864BC5-7FA3-48ED-B9C7-FE0B9D66E3D1}" dt="2021-10-10T16:24:22.346" v="2624"/>
          <ac:inkMkLst>
            <pc:docMk/>
            <pc:sldMk cId="419219037" sldId="1155"/>
            <ac:inkMk id="35" creationId="{5F3E5CE5-92FC-472C-BD4A-1B4596519EF5}"/>
          </ac:inkMkLst>
        </pc:inkChg>
        <pc:inkChg chg="add mod">
          <ac:chgData name="Pauwels, Pieter" userId="1b48dc03-8f8f-4d35-8cc2-e472d450e31a" providerId="ADAL" clId="{BD864BC5-7FA3-48ED-B9C7-FE0B9D66E3D1}" dt="2021-10-10T16:24:22.346" v="2624"/>
          <ac:inkMkLst>
            <pc:docMk/>
            <pc:sldMk cId="419219037" sldId="1155"/>
            <ac:inkMk id="36" creationId="{2F86780C-7B50-4474-89E6-BCE06614CD3F}"/>
          </ac:inkMkLst>
        </pc:inkChg>
        <pc:inkChg chg="add mod">
          <ac:chgData name="Pauwels, Pieter" userId="1b48dc03-8f8f-4d35-8cc2-e472d450e31a" providerId="ADAL" clId="{BD864BC5-7FA3-48ED-B9C7-FE0B9D66E3D1}" dt="2021-10-10T16:24:22.346" v="2624"/>
          <ac:inkMkLst>
            <pc:docMk/>
            <pc:sldMk cId="419219037" sldId="1155"/>
            <ac:inkMk id="37" creationId="{6EEECD82-5CDB-4464-BB0E-D673D0D68C87}"/>
          </ac:inkMkLst>
        </pc:inkChg>
        <pc:inkChg chg="add mod">
          <ac:chgData name="Pauwels, Pieter" userId="1b48dc03-8f8f-4d35-8cc2-e472d450e31a" providerId="ADAL" clId="{BD864BC5-7FA3-48ED-B9C7-FE0B9D66E3D1}" dt="2021-10-10T16:24:22.346" v="2624"/>
          <ac:inkMkLst>
            <pc:docMk/>
            <pc:sldMk cId="419219037" sldId="1155"/>
            <ac:inkMk id="38" creationId="{3EC736D3-A732-402F-B65A-F9642E3CFB79}"/>
          </ac:inkMkLst>
        </pc:inkChg>
        <pc:inkChg chg="add mod">
          <ac:chgData name="Pauwels, Pieter" userId="1b48dc03-8f8f-4d35-8cc2-e472d450e31a" providerId="ADAL" clId="{BD864BC5-7FA3-48ED-B9C7-FE0B9D66E3D1}" dt="2021-10-10T16:24:22.346" v="2624"/>
          <ac:inkMkLst>
            <pc:docMk/>
            <pc:sldMk cId="419219037" sldId="1155"/>
            <ac:inkMk id="39" creationId="{ED0D5746-7FCB-4ED5-B8E8-7819634989BD}"/>
          </ac:inkMkLst>
        </pc:inkChg>
        <pc:inkChg chg="add mod">
          <ac:chgData name="Pauwels, Pieter" userId="1b48dc03-8f8f-4d35-8cc2-e472d450e31a" providerId="ADAL" clId="{BD864BC5-7FA3-48ED-B9C7-FE0B9D66E3D1}" dt="2021-10-10T16:24:22.346" v="2624"/>
          <ac:inkMkLst>
            <pc:docMk/>
            <pc:sldMk cId="419219037" sldId="1155"/>
            <ac:inkMk id="40" creationId="{931DCF8B-25A0-4906-8BAF-513F9980F9C2}"/>
          </ac:inkMkLst>
        </pc:inkChg>
        <pc:inkChg chg="add mod">
          <ac:chgData name="Pauwels, Pieter" userId="1b48dc03-8f8f-4d35-8cc2-e472d450e31a" providerId="ADAL" clId="{BD864BC5-7FA3-48ED-B9C7-FE0B9D66E3D1}" dt="2021-10-10T16:24:22.346" v="2624"/>
          <ac:inkMkLst>
            <pc:docMk/>
            <pc:sldMk cId="419219037" sldId="1155"/>
            <ac:inkMk id="41" creationId="{5595D161-1EF8-4D19-BF45-45FA86D6C2CE}"/>
          </ac:inkMkLst>
        </pc:inkChg>
        <pc:inkChg chg="add">
          <ac:chgData name="Pauwels, Pieter" userId="1b48dc03-8f8f-4d35-8cc2-e472d450e31a" providerId="ADAL" clId="{BD864BC5-7FA3-48ED-B9C7-FE0B9D66E3D1}" dt="2021-10-10T16:24:29.144" v="2625" actId="9405"/>
          <ac:inkMkLst>
            <pc:docMk/>
            <pc:sldMk cId="419219037" sldId="1155"/>
            <ac:inkMk id="43" creationId="{2DBC0A96-7A0E-4B20-8D66-D98CCC3D5D3C}"/>
          </ac:inkMkLst>
        </pc:inkChg>
        <pc:inkChg chg="add del">
          <ac:chgData name="Pauwels, Pieter" userId="1b48dc03-8f8f-4d35-8cc2-e472d450e31a" providerId="ADAL" clId="{BD864BC5-7FA3-48ED-B9C7-FE0B9D66E3D1}" dt="2021-10-10T16:24:34.665" v="2629" actId="9405"/>
          <ac:inkMkLst>
            <pc:docMk/>
            <pc:sldMk cId="419219037" sldId="1155"/>
            <ac:inkMk id="44" creationId="{8AF7E5EF-EF55-4F21-9CF2-0EA682F9771A}"/>
          </ac:inkMkLst>
        </pc:inkChg>
      </pc:sldChg>
      <pc:sldChg chg="addSp delSp modSp add del mod ord">
        <pc:chgData name="Pauwels, Pieter" userId="1b48dc03-8f8f-4d35-8cc2-e472d450e31a" providerId="ADAL" clId="{BD864BC5-7FA3-48ED-B9C7-FE0B9D66E3D1}" dt="2021-10-10T19:40:34.613" v="3622" actId="2696"/>
        <pc:sldMkLst>
          <pc:docMk/>
          <pc:sldMk cId="2118954153" sldId="1156"/>
        </pc:sldMkLst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7" creationId="{E4B68D2F-F2DD-4F09-9343-570657CC537B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8" creationId="{03003AEE-7BCD-445C-AE7B-830FF0DD405C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11" creationId="{E6C78CF1-4F58-4EA5-8AE2-45760432DD36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13" creationId="{89D0CDA4-E30A-46FD-891A-34665FF25817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14" creationId="{DC6F85A7-5F09-4E07-9607-08581611CABB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16" creationId="{6108E495-2BC0-490B-A67E-ECA3869F3FF7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17" creationId="{F9C99444-62B7-4644-A713-2F83267F36F4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19" creationId="{4900A715-A474-4532-BB24-748274BA1298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22" creationId="{DCF6C1FA-63D0-4A1B-8CE5-0D4A4E979D7D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24" creationId="{E0E537E7-4366-4882-9004-69804989785B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25" creationId="{A11B4716-98CD-46E7-A7EB-B556E5BE9AAF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27" creationId="{C6D65FF2-B970-4833-B320-9C4185D74098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28" creationId="{4633FA82-8F5A-44A8-BD35-60D44D999992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30" creationId="{60B6415D-9636-49ED-8F1C-448770F0C0A8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33" creationId="{C281452C-2E3B-4696-A170-B6246A4C6D61}"/>
          </ac:spMkLst>
        </pc:spChg>
        <pc:spChg chg="del">
          <ac:chgData name="Pauwels, Pieter" userId="1b48dc03-8f8f-4d35-8cc2-e472d450e31a" providerId="ADAL" clId="{BD864BC5-7FA3-48ED-B9C7-FE0B9D66E3D1}" dt="2021-10-10T16:26:40.896" v="2751" actId="478"/>
          <ac:spMkLst>
            <pc:docMk/>
            <pc:sldMk cId="2118954153" sldId="1156"/>
            <ac:spMk id="47" creationId="{B30A6FDA-2602-45E4-9FDC-E7DA2C911512}"/>
          </ac:spMkLst>
        </pc:spChg>
        <pc:spChg chg="mod">
          <ac:chgData name="Pauwels, Pieter" userId="1b48dc03-8f8f-4d35-8cc2-e472d450e31a" providerId="ADAL" clId="{BD864BC5-7FA3-48ED-B9C7-FE0B9D66E3D1}" dt="2021-10-10T16:26:50.976" v="2788" actId="20577"/>
          <ac:spMkLst>
            <pc:docMk/>
            <pc:sldMk cId="2118954153" sldId="1156"/>
            <ac:spMk id="52" creationId="{DDBD7186-B9AB-4283-B013-CC602C2B272F}"/>
          </ac:spMkLst>
        </pc:spChg>
        <pc:grpChg chg="del">
          <ac:chgData name="Pauwels, Pieter" userId="1b48dc03-8f8f-4d35-8cc2-e472d450e31a" providerId="ADAL" clId="{BD864BC5-7FA3-48ED-B9C7-FE0B9D66E3D1}" dt="2021-10-10T16:26:40.896" v="2751" actId="478"/>
          <ac:grpSpMkLst>
            <pc:docMk/>
            <pc:sldMk cId="2118954153" sldId="1156"/>
            <ac:grpSpMk id="42" creationId="{AEB99BB6-8D8F-4123-B02E-358081D2D0A5}"/>
          </ac:grpSpMkLst>
        </pc:grpChg>
        <pc:picChg chg="del">
          <ac:chgData name="Pauwels, Pieter" userId="1b48dc03-8f8f-4d35-8cc2-e472d450e31a" providerId="ADAL" clId="{BD864BC5-7FA3-48ED-B9C7-FE0B9D66E3D1}" dt="2021-10-10T16:26:40.896" v="2751" actId="478"/>
          <ac:picMkLst>
            <pc:docMk/>
            <pc:sldMk cId="2118954153" sldId="1156"/>
            <ac:picMk id="6" creationId="{00883B8E-CED7-4ED9-949D-184582AE0780}"/>
          </ac:picMkLst>
        </pc:picChg>
        <pc:picChg chg="del">
          <ac:chgData name="Pauwels, Pieter" userId="1b48dc03-8f8f-4d35-8cc2-e472d450e31a" providerId="ADAL" clId="{BD864BC5-7FA3-48ED-B9C7-FE0B9D66E3D1}" dt="2021-10-10T16:26:41.668" v="2752" actId="478"/>
          <ac:picMkLst>
            <pc:docMk/>
            <pc:sldMk cId="2118954153" sldId="1156"/>
            <ac:picMk id="21" creationId="{A63707C1-CC77-48DB-A70B-E3A0F53FE91C}"/>
          </ac:picMkLst>
        </pc:picChg>
        <pc:picChg chg="del">
          <ac:chgData name="Pauwels, Pieter" userId="1b48dc03-8f8f-4d35-8cc2-e472d450e31a" providerId="ADAL" clId="{BD864BC5-7FA3-48ED-B9C7-FE0B9D66E3D1}" dt="2021-10-10T16:26:40.896" v="2751" actId="478"/>
          <ac:picMkLst>
            <pc:docMk/>
            <pc:sldMk cId="2118954153" sldId="1156"/>
            <ac:picMk id="23" creationId="{FF6A68D0-ADD5-4253-9B02-91A999237ED4}"/>
          </ac:picMkLst>
        </pc:picChg>
        <pc:picChg chg="del">
          <ac:chgData name="Pauwels, Pieter" userId="1b48dc03-8f8f-4d35-8cc2-e472d450e31a" providerId="ADAL" clId="{BD864BC5-7FA3-48ED-B9C7-FE0B9D66E3D1}" dt="2021-10-10T16:26:40.896" v="2751" actId="478"/>
          <ac:picMkLst>
            <pc:docMk/>
            <pc:sldMk cId="2118954153" sldId="1156"/>
            <ac:picMk id="26" creationId="{DD53422D-5F96-4640-BD79-C87F0776326C}"/>
          </ac:picMkLst>
        </pc:picChg>
        <pc:picChg chg="add mod">
          <ac:chgData name="Pauwels, Pieter" userId="1b48dc03-8f8f-4d35-8cc2-e472d450e31a" providerId="ADAL" clId="{BD864BC5-7FA3-48ED-B9C7-FE0B9D66E3D1}" dt="2021-10-10T16:26:42.694" v="2753"/>
          <ac:picMkLst>
            <pc:docMk/>
            <pc:sldMk cId="2118954153" sldId="1156"/>
            <ac:picMk id="44" creationId="{A15C44A2-3336-4269-A036-0828CBEF94A1}"/>
          </ac:picMkLst>
        </pc:picChg>
        <pc:picChg chg="del">
          <ac:chgData name="Pauwels, Pieter" userId="1b48dc03-8f8f-4d35-8cc2-e472d450e31a" providerId="ADAL" clId="{BD864BC5-7FA3-48ED-B9C7-FE0B9D66E3D1}" dt="2021-10-10T16:26:40.896" v="2751" actId="478"/>
          <ac:picMkLst>
            <pc:docMk/>
            <pc:sldMk cId="2118954153" sldId="1156"/>
            <ac:picMk id="1026" creationId="{CF6EF4A6-409E-4E5D-A124-5AD8260DD03C}"/>
          </ac:picMkLst>
        </pc:picChg>
        <pc:picChg chg="del">
          <ac:chgData name="Pauwels, Pieter" userId="1b48dc03-8f8f-4d35-8cc2-e472d450e31a" providerId="ADAL" clId="{BD864BC5-7FA3-48ED-B9C7-FE0B9D66E3D1}" dt="2021-10-10T16:26:40.896" v="2751" actId="478"/>
          <ac:picMkLst>
            <pc:docMk/>
            <pc:sldMk cId="2118954153" sldId="1156"/>
            <ac:picMk id="1028" creationId="{DC7AD33C-3A4E-45A6-9FD1-727D9AFF3D29}"/>
          </ac:picMkLst>
        </pc:picChg>
        <pc:picChg chg="del">
          <ac:chgData name="Pauwels, Pieter" userId="1b48dc03-8f8f-4d35-8cc2-e472d450e31a" providerId="ADAL" clId="{BD864BC5-7FA3-48ED-B9C7-FE0B9D66E3D1}" dt="2021-10-10T16:26:40.896" v="2751" actId="478"/>
          <ac:picMkLst>
            <pc:docMk/>
            <pc:sldMk cId="2118954153" sldId="1156"/>
            <ac:picMk id="1030" creationId="{88A99226-EF27-45CF-A7F1-61D3BE18E4D1}"/>
          </ac:picMkLst>
        </pc:picChg>
        <pc:picChg chg="del">
          <ac:chgData name="Pauwels, Pieter" userId="1b48dc03-8f8f-4d35-8cc2-e472d450e31a" providerId="ADAL" clId="{BD864BC5-7FA3-48ED-B9C7-FE0B9D66E3D1}" dt="2021-10-10T16:26:40.896" v="2751" actId="478"/>
          <ac:picMkLst>
            <pc:docMk/>
            <pc:sldMk cId="2118954153" sldId="1156"/>
            <ac:picMk id="1034" creationId="{BACDFF1C-A83D-4F02-ADE0-B0CBAE191237}"/>
          </ac:picMkLst>
        </pc:picChg>
        <pc:inkChg chg="del">
          <ac:chgData name="Pauwels, Pieter" userId="1b48dc03-8f8f-4d35-8cc2-e472d450e31a" providerId="ADAL" clId="{BD864BC5-7FA3-48ED-B9C7-FE0B9D66E3D1}" dt="2021-10-10T16:26:40.896" v="2751" actId="478"/>
          <ac:inkMkLst>
            <pc:docMk/>
            <pc:sldMk cId="2118954153" sldId="1156"/>
            <ac:inkMk id="43" creationId="{2DBC0A96-7A0E-4B20-8D66-D98CCC3D5D3C}"/>
          </ac:inkMkLst>
        </pc:inkChg>
      </pc:sldChg>
      <pc:sldChg chg="add del">
        <pc:chgData name="Pauwels, Pieter" userId="1b48dc03-8f8f-4d35-8cc2-e472d450e31a" providerId="ADAL" clId="{BD864BC5-7FA3-48ED-B9C7-FE0B9D66E3D1}" dt="2021-10-10T20:33:54.489" v="5973" actId="47"/>
        <pc:sldMkLst>
          <pc:docMk/>
          <pc:sldMk cId="3156945365" sldId="1156"/>
        </pc:sldMkLst>
      </pc:sldChg>
      <pc:sldChg chg="addSp delSp modSp new mod">
        <pc:chgData name="Pauwels, Pieter" userId="1b48dc03-8f8f-4d35-8cc2-e472d450e31a" providerId="ADAL" clId="{BD864BC5-7FA3-48ED-B9C7-FE0B9D66E3D1}" dt="2021-10-10T19:58:12.717" v="4147" actId="478"/>
        <pc:sldMkLst>
          <pc:docMk/>
          <pc:sldMk cId="1498651579" sldId="1157"/>
        </pc:sldMkLst>
        <pc:spChg chg="del">
          <ac:chgData name="Pauwels, Pieter" userId="1b48dc03-8f8f-4d35-8cc2-e472d450e31a" providerId="ADAL" clId="{BD864BC5-7FA3-48ED-B9C7-FE0B9D66E3D1}" dt="2021-10-10T16:29:20.027" v="2795" actId="478"/>
          <ac:spMkLst>
            <pc:docMk/>
            <pc:sldMk cId="1498651579" sldId="1157"/>
            <ac:spMk id="2" creationId="{BC4A93EB-AA15-4075-B94D-E3C9E7E7BBF9}"/>
          </ac:spMkLst>
        </pc:spChg>
        <pc:spChg chg="mod">
          <ac:chgData name="Pauwels, Pieter" userId="1b48dc03-8f8f-4d35-8cc2-e472d450e31a" providerId="ADAL" clId="{BD864BC5-7FA3-48ED-B9C7-FE0B9D66E3D1}" dt="2021-10-10T19:45:38.271" v="3672" actId="20577"/>
          <ac:spMkLst>
            <pc:docMk/>
            <pc:sldMk cId="1498651579" sldId="1157"/>
            <ac:spMk id="3" creationId="{F606BE6A-73E3-4ECB-B17C-AEF1289E2172}"/>
          </ac:spMkLst>
        </pc:spChg>
        <pc:spChg chg="add mod">
          <ac:chgData name="Pauwels, Pieter" userId="1b48dc03-8f8f-4d35-8cc2-e472d450e31a" providerId="ADAL" clId="{BD864BC5-7FA3-48ED-B9C7-FE0B9D66E3D1}" dt="2021-10-10T19:27:45.991" v="3232" actId="14100"/>
          <ac:spMkLst>
            <pc:docMk/>
            <pc:sldMk cId="1498651579" sldId="1157"/>
            <ac:spMk id="6" creationId="{391D63C7-E7F5-42C5-9A36-C40C62EE1888}"/>
          </ac:spMkLst>
        </pc:spChg>
        <pc:spChg chg="add del mod">
          <ac:chgData name="Pauwels, Pieter" userId="1b48dc03-8f8f-4d35-8cc2-e472d450e31a" providerId="ADAL" clId="{BD864BC5-7FA3-48ED-B9C7-FE0B9D66E3D1}" dt="2021-10-10T19:58:12.717" v="4147" actId="478"/>
          <ac:spMkLst>
            <pc:docMk/>
            <pc:sldMk cId="1498651579" sldId="1157"/>
            <ac:spMk id="7" creationId="{2C41D915-8B3B-4EA8-8E48-EF239C405D0A}"/>
          </ac:spMkLst>
        </pc:spChg>
        <pc:grpChg chg="mod">
          <ac:chgData name="Pauwels, Pieter" userId="1b48dc03-8f8f-4d35-8cc2-e472d450e31a" providerId="ADAL" clId="{BD864BC5-7FA3-48ED-B9C7-FE0B9D66E3D1}" dt="2021-10-10T19:44:05.328" v="3638"/>
          <ac:grpSpMkLst>
            <pc:docMk/>
            <pc:sldMk cId="1498651579" sldId="1157"/>
            <ac:grpSpMk id="13" creationId="{DC40157A-17E6-4BD1-B93C-5096B71F482D}"/>
          </ac:grpSpMkLst>
        </pc:grpChg>
        <pc:grpChg chg="mod">
          <ac:chgData name="Pauwels, Pieter" userId="1b48dc03-8f8f-4d35-8cc2-e472d450e31a" providerId="ADAL" clId="{BD864BC5-7FA3-48ED-B9C7-FE0B9D66E3D1}" dt="2021-10-10T19:46:33.601" v="3681"/>
          <ac:grpSpMkLst>
            <pc:docMk/>
            <pc:sldMk cId="1498651579" sldId="1157"/>
            <ac:grpSpMk id="20" creationId="{B4ECAE2E-12D1-422C-966D-53CE7C6B2A0C}"/>
          </ac:grpSpMkLst>
        </pc:grpChg>
        <pc:inkChg chg="add mod">
          <ac:chgData name="Pauwels, Pieter" userId="1b48dc03-8f8f-4d35-8cc2-e472d450e31a" providerId="ADAL" clId="{BD864BC5-7FA3-48ED-B9C7-FE0B9D66E3D1}" dt="2021-10-10T19:45:50.584" v="3673" actId="1076"/>
          <ac:inkMkLst>
            <pc:docMk/>
            <pc:sldMk cId="1498651579" sldId="1157"/>
            <ac:inkMk id="8" creationId="{F3EB3107-8E7B-4AD4-8DA6-2F75FA98F757}"/>
          </ac:inkMkLst>
        </pc:inkChg>
        <pc:inkChg chg="add del">
          <ac:chgData name="Pauwels, Pieter" userId="1b48dc03-8f8f-4d35-8cc2-e472d450e31a" providerId="ADAL" clId="{BD864BC5-7FA3-48ED-B9C7-FE0B9D66E3D1}" dt="2021-10-10T19:44:06.901" v="3641" actId="9405"/>
          <ac:inkMkLst>
            <pc:docMk/>
            <pc:sldMk cId="1498651579" sldId="1157"/>
            <ac:inkMk id="9" creationId="{CDC15287-FC2E-4C3F-80BE-CAA6184570EA}"/>
          </ac:inkMkLst>
        </pc:inkChg>
        <pc:inkChg chg="add del">
          <ac:chgData name="Pauwels, Pieter" userId="1b48dc03-8f8f-4d35-8cc2-e472d450e31a" providerId="ADAL" clId="{BD864BC5-7FA3-48ED-B9C7-FE0B9D66E3D1}" dt="2021-10-10T19:44:06.121" v="3640" actId="9405"/>
          <ac:inkMkLst>
            <pc:docMk/>
            <pc:sldMk cId="1498651579" sldId="1157"/>
            <ac:inkMk id="10" creationId="{8216024E-F292-4881-9943-2B4B1EA378EB}"/>
          </ac:inkMkLst>
        </pc:inkChg>
        <pc:inkChg chg="add del mod">
          <ac:chgData name="Pauwels, Pieter" userId="1b48dc03-8f8f-4d35-8cc2-e472d450e31a" providerId="ADAL" clId="{BD864BC5-7FA3-48ED-B9C7-FE0B9D66E3D1}" dt="2021-10-10T19:44:05.673" v="3639" actId="9405"/>
          <ac:inkMkLst>
            <pc:docMk/>
            <pc:sldMk cId="1498651579" sldId="1157"/>
            <ac:inkMk id="11" creationId="{DD265800-8F79-480C-BC65-6E03DED4DD55}"/>
          </ac:inkMkLst>
        </pc:inkChg>
        <pc:inkChg chg="add del mod">
          <ac:chgData name="Pauwels, Pieter" userId="1b48dc03-8f8f-4d35-8cc2-e472d450e31a" providerId="ADAL" clId="{BD864BC5-7FA3-48ED-B9C7-FE0B9D66E3D1}" dt="2021-10-10T19:44:05.328" v="3638"/>
          <ac:inkMkLst>
            <pc:docMk/>
            <pc:sldMk cId="1498651579" sldId="1157"/>
            <ac:inkMk id="12" creationId="{3BEF9144-ECA8-41AB-97AB-C5C6E8694FFA}"/>
          </ac:inkMkLst>
        </pc:inkChg>
        <pc:inkChg chg="add del">
          <ac:chgData name="Pauwels, Pieter" userId="1b48dc03-8f8f-4d35-8cc2-e472d450e31a" providerId="ADAL" clId="{BD864BC5-7FA3-48ED-B9C7-FE0B9D66E3D1}" dt="2021-10-10T19:46:00.372" v="3675" actId="9405"/>
          <ac:inkMkLst>
            <pc:docMk/>
            <pc:sldMk cId="1498651579" sldId="1157"/>
            <ac:inkMk id="14" creationId="{FA86053E-F281-4D20-8A21-B803D8A1187E}"/>
          </ac:inkMkLst>
        </pc:inkChg>
        <pc:inkChg chg="add">
          <ac:chgData name="Pauwels, Pieter" userId="1b48dc03-8f8f-4d35-8cc2-e472d450e31a" providerId="ADAL" clId="{BD864BC5-7FA3-48ED-B9C7-FE0B9D66E3D1}" dt="2021-10-10T19:46:05.778" v="3676" actId="9405"/>
          <ac:inkMkLst>
            <pc:docMk/>
            <pc:sldMk cId="1498651579" sldId="1157"/>
            <ac:inkMk id="15" creationId="{6A71FC8D-F726-4B75-8F20-BD3E9166B237}"/>
          </ac:inkMkLst>
        </pc:inkChg>
        <pc:inkChg chg="add">
          <ac:chgData name="Pauwels, Pieter" userId="1b48dc03-8f8f-4d35-8cc2-e472d450e31a" providerId="ADAL" clId="{BD864BC5-7FA3-48ED-B9C7-FE0B9D66E3D1}" dt="2021-10-10T19:46:13.151" v="3677" actId="9405"/>
          <ac:inkMkLst>
            <pc:docMk/>
            <pc:sldMk cId="1498651579" sldId="1157"/>
            <ac:inkMk id="16" creationId="{6B130003-3EFF-41F3-8209-EDB22622CEA2}"/>
          </ac:inkMkLst>
        </pc:inkChg>
        <pc:inkChg chg="add">
          <ac:chgData name="Pauwels, Pieter" userId="1b48dc03-8f8f-4d35-8cc2-e472d450e31a" providerId="ADAL" clId="{BD864BC5-7FA3-48ED-B9C7-FE0B9D66E3D1}" dt="2021-10-10T19:46:20.575" v="3678" actId="9405"/>
          <ac:inkMkLst>
            <pc:docMk/>
            <pc:sldMk cId="1498651579" sldId="1157"/>
            <ac:inkMk id="17" creationId="{6B7C58EE-D462-4765-B9ED-3C2371FD1DBF}"/>
          </ac:inkMkLst>
        </pc:inkChg>
        <pc:inkChg chg="add mod">
          <ac:chgData name="Pauwels, Pieter" userId="1b48dc03-8f8f-4d35-8cc2-e472d450e31a" providerId="ADAL" clId="{BD864BC5-7FA3-48ED-B9C7-FE0B9D66E3D1}" dt="2021-10-10T19:46:33.601" v="3681"/>
          <ac:inkMkLst>
            <pc:docMk/>
            <pc:sldMk cId="1498651579" sldId="1157"/>
            <ac:inkMk id="18" creationId="{7553CF58-4835-450A-9DAA-EC62B289E093}"/>
          </ac:inkMkLst>
        </pc:inkChg>
        <pc:inkChg chg="add mod">
          <ac:chgData name="Pauwels, Pieter" userId="1b48dc03-8f8f-4d35-8cc2-e472d450e31a" providerId="ADAL" clId="{BD864BC5-7FA3-48ED-B9C7-FE0B9D66E3D1}" dt="2021-10-10T19:46:33.601" v="3681"/>
          <ac:inkMkLst>
            <pc:docMk/>
            <pc:sldMk cId="1498651579" sldId="1157"/>
            <ac:inkMk id="19" creationId="{9F963B6B-EA88-447A-855B-D274BB9A133E}"/>
          </ac:inkMkLst>
        </pc:inkChg>
        <pc:inkChg chg="add">
          <ac:chgData name="Pauwels, Pieter" userId="1b48dc03-8f8f-4d35-8cc2-e472d450e31a" providerId="ADAL" clId="{BD864BC5-7FA3-48ED-B9C7-FE0B9D66E3D1}" dt="2021-10-10T19:46:38.123" v="3682" actId="9405"/>
          <ac:inkMkLst>
            <pc:docMk/>
            <pc:sldMk cId="1498651579" sldId="1157"/>
            <ac:inkMk id="21" creationId="{4CA67D5E-DCEB-4E8F-B5B5-3D7EBE7C1466}"/>
          </ac:inkMkLst>
        </pc:inkChg>
        <pc:inkChg chg="add">
          <ac:chgData name="Pauwels, Pieter" userId="1b48dc03-8f8f-4d35-8cc2-e472d450e31a" providerId="ADAL" clId="{BD864BC5-7FA3-48ED-B9C7-FE0B9D66E3D1}" dt="2021-10-10T19:46:45.381" v="3683" actId="9405"/>
          <ac:inkMkLst>
            <pc:docMk/>
            <pc:sldMk cId="1498651579" sldId="1157"/>
            <ac:inkMk id="22" creationId="{9F9DC8D3-C001-4244-B63D-3372B3577D47}"/>
          </ac:inkMkLst>
        </pc:inkChg>
        <pc:inkChg chg="add">
          <ac:chgData name="Pauwels, Pieter" userId="1b48dc03-8f8f-4d35-8cc2-e472d450e31a" providerId="ADAL" clId="{BD864BC5-7FA3-48ED-B9C7-FE0B9D66E3D1}" dt="2021-10-10T19:46:53.843" v="3684" actId="9405"/>
          <ac:inkMkLst>
            <pc:docMk/>
            <pc:sldMk cId="1498651579" sldId="1157"/>
            <ac:inkMk id="23" creationId="{A810CDC8-60C0-4539-B7DC-D4A4A43B93DD}"/>
          </ac:inkMkLst>
        </pc:inkChg>
      </pc:sldChg>
      <pc:sldChg chg="addSp delSp modSp new mod ord">
        <pc:chgData name="Pauwels, Pieter" userId="1b48dc03-8f8f-4d35-8cc2-e472d450e31a" providerId="ADAL" clId="{BD864BC5-7FA3-48ED-B9C7-FE0B9D66E3D1}" dt="2021-10-10T20:26:36.760" v="5574" actId="1035"/>
        <pc:sldMkLst>
          <pc:docMk/>
          <pc:sldMk cId="1418107824" sldId="1158"/>
        </pc:sldMkLst>
        <pc:spChg chg="mod">
          <ac:chgData name="Pauwels, Pieter" userId="1b48dc03-8f8f-4d35-8cc2-e472d450e31a" providerId="ADAL" clId="{BD864BC5-7FA3-48ED-B9C7-FE0B9D66E3D1}" dt="2021-10-10T20:26:31.478" v="5557" actId="20577"/>
          <ac:spMkLst>
            <pc:docMk/>
            <pc:sldMk cId="1418107824" sldId="1158"/>
            <ac:spMk id="2" creationId="{B571CB15-D58F-4B62-A85C-D6F695A4EC90}"/>
          </ac:spMkLst>
        </pc:spChg>
        <pc:spChg chg="del">
          <ac:chgData name="Pauwels, Pieter" userId="1b48dc03-8f8f-4d35-8cc2-e472d450e31a" providerId="ADAL" clId="{BD864BC5-7FA3-48ED-B9C7-FE0B9D66E3D1}" dt="2021-10-10T20:08:43.692" v="4520" actId="478"/>
          <ac:spMkLst>
            <pc:docMk/>
            <pc:sldMk cId="1418107824" sldId="1158"/>
            <ac:spMk id="3" creationId="{F269182E-A157-4E1B-9B92-D3831DA76BB9}"/>
          </ac:spMkLst>
        </pc:spChg>
        <pc:spChg chg="mod">
          <ac:chgData name="Pauwels, Pieter" userId="1b48dc03-8f8f-4d35-8cc2-e472d450e31a" providerId="ADAL" clId="{BD864BC5-7FA3-48ED-B9C7-FE0B9D66E3D1}" dt="2021-10-10T20:26:13.763" v="5546" actId="1076"/>
          <ac:spMkLst>
            <pc:docMk/>
            <pc:sldMk cId="1418107824" sldId="1158"/>
            <ac:spMk id="4" creationId="{83C0AC49-7812-4E13-9C8B-9C24C96C1EB4}"/>
          </ac:spMkLst>
        </pc:spChg>
        <pc:spChg chg="add mod">
          <ac:chgData name="Pauwels, Pieter" userId="1b48dc03-8f8f-4d35-8cc2-e472d450e31a" providerId="ADAL" clId="{BD864BC5-7FA3-48ED-B9C7-FE0B9D66E3D1}" dt="2021-10-10T20:26:36.760" v="5574" actId="1035"/>
          <ac:spMkLst>
            <pc:docMk/>
            <pc:sldMk cId="1418107824" sldId="1158"/>
            <ac:spMk id="9" creationId="{761799F6-DE35-4D6C-8381-E97404B1C17A}"/>
          </ac:spMkLst>
        </pc:spChg>
        <pc:spChg chg="add mod">
          <ac:chgData name="Pauwels, Pieter" userId="1b48dc03-8f8f-4d35-8cc2-e472d450e31a" providerId="ADAL" clId="{BD864BC5-7FA3-48ED-B9C7-FE0B9D66E3D1}" dt="2021-10-10T20:26:11.460" v="5543" actId="1076"/>
          <ac:spMkLst>
            <pc:docMk/>
            <pc:sldMk cId="1418107824" sldId="1158"/>
            <ac:spMk id="13" creationId="{D16433DD-9594-4B78-B665-C3415A443827}"/>
          </ac:spMkLst>
        </pc:spChg>
        <pc:spChg chg="add mod">
          <ac:chgData name="Pauwels, Pieter" userId="1b48dc03-8f8f-4d35-8cc2-e472d450e31a" providerId="ADAL" clId="{BD864BC5-7FA3-48ED-B9C7-FE0B9D66E3D1}" dt="2021-10-10T20:26:20.399" v="5553" actId="20577"/>
          <ac:spMkLst>
            <pc:docMk/>
            <pc:sldMk cId="1418107824" sldId="1158"/>
            <ac:spMk id="14" creationId="{3687286E-8533-4580-9E4C-B3DB7162A449}"/>
          </ac:spMkLst>
        </pc:spChg>
        <pc:picChg chg="add del mod">
          <ac:chgData name="Pauwels, Pieter" userId="1b48dc03-8f8f-4d35-8cc2-e472d450e31a" providerId="ADAL" clId="{BD864BC5-7FA3-48ED-B9C7-FE0B9D66E3D1}" dt="2021-10-10T20:14:11.671" v="4756" actId="21"/>
          <ac:picMkLst>
            <pc:docMk/>
            <pc:sldMk cId="1418107824" sldId="1158"/>
            <ac:picMk id="7" creationId="{1BEF631F-813D-4EC9-910D-BACE5C85C0FA}"/>
          </ac:picMkLst>
        </pc:picChg>
        <pc:picChg chg="add mod">
          <ac:chgData name="Pauwels, Pieter" userId="1b48dc03-8f8f-4d35-8cc2-e472d450e31a" providerId="ADAL" clId="{BD864BC5-7FA3-48ED-B9C7-FE0B9D66E3D1}" dt="2021-10-10T20:25:59.375" v="5526" actId="1036"/>
          <ac:picMkLst>
            <pc:docMk/>
            <pc:sldMk cId="1418107824" sldId="1158"/>
            <ac:picMk id="10" creationId="{2A0219A1-A661-40DB-9126-8EAEA3EA2A79}"/>
          </ac:picMkLst>
        </pc:picChg>
        <pc:picChg chg="add mod modCrop">
          <ac:chgData name="Pauwels, Pieter" userId="1b48dc03-8f8f-4d35-8cc2-e472d450e31a" providerId="ADAL" clId="{BD864BC5-7FA3-48ED-B9C7-FE0B9D66E3D1}" dt="2021-10-10T20:25:59.375" v="5526" actId="1036"/>
          <ac:picMkLst>
            <pc:docMk/>
            <pc:sldMk cId="1418107824" sldId="1158"/>
            <ac:picMk id="12" creationId="{3C4EA10E-CCB2-4457-B49C-C460C4D1684A}"/>
          </ac:picMkLst>
        </pc:picChg>
      </pc:sldChg>
      <pc:sldChg chg="addSp delSp modSp new mod">
        <pc:chgData name="Pauwels, Pieter" userId="1b48dc03-8f8f-4d35-8cc2-e472d450e31a" providerId="ADAL" clId="{BD864BC5-7FA3-48ED-B9C7-FE0B9D66E3D1}" dt="2021-10-10T16:38:05.799" v="3068" actId="20577"/>
        <pc:sldMkLst>
          <pc:docMk/>
          <pc:sldMk cId="747245309" sldId="1159"/>
        </pc:sldMkLst>
        <pc:spChg chg="del">
          <ac:chgData name="Pauwels, Pieter" userId="1b48dc03-8f8f-4d35-8cc2-e472d450e31a" providerId="ADAL" clId="{BD864BC5-7FA3-48ED-B9C7-FE0B9D66E3D1}" dt="2021-10-10T16:36:23.623" v="2829" actId="478"/>
          <ac:spMkLst>
            <pc:docMk/>
            <pc:sldMk cId="747245309" sldId="1159"/>
            <ac:spMk id="2" creationId="{7BD1BC48-3A77-41F8-8C54-B52654A8205F}"/>
          </ac:spMkLst>
        </pc:spChg>
        <pc:spChg chg="del">
          <ac:chgData name="Pauwels, Pieter" userId="1b48dc03-8f8f-4d35-8cc2-e472d450e31a" providerId="ADAL" clId="{BD864BC5-7FA3-48ED-B9C7-FE0B9D66E3D1}" dt="2021-10-10T16:35:50.613" v="2818"/>
          <ac:spMkLst>
            <pc:docMk/>
            <pc:sldMk cId="747245309" sldId="1159"/>
            <ac:spMk id="3" creationId="{B777C07C-DE0F-4CB8-9BAF-F0A7506DA454}"/>
          </ac:spMkLst>
        </pc:spChg>
        <pc:spChg chg="add mod">
          <ac:chgData name="Pauwels, Pieter" userId="1b48dc03-8f8f-4d35-8cc2-e472d450e31a" providerId="ADAL" clId="{BD864BC5-7FA3-48ED-B9C7-FE0B9D66E3D1}" dt="2021-10-10T16:36:32.437" v="2875" actId="20577"/>
          <ac:spMkLst>
            <pc:docMk/>
            <pc:sldMk cId="747245309" sldId="1159"/>
            <ac:spMk id="8" creationId="{30A90DA3-FAC5-4F48-B8E0-7592524B9698}"/>
          </ac:spMkLst>
        </pc:spChg>
        <pc:spChg chg="add mod">
          <ac:chgData name="Pauwels, Pieter" userId="1b48dc03-8f8f-4d35-8cc2-e472d450e31a" providerId="ADAL" clId="{BD864BC5-7FA3-48ED-B9C7-FE0B9D66E3D1}" dt="2021-10-10T16:38:05.799" v="3068" actId="20577"/>
          <ac:spMkLst>
            <pc:docMk/>
            <pc:sldMk cId="747245309" sldId="1159"/>
            <ac:spMk id="9" creationId="{45043F1E-EEF0-4651-AD62-EBE4EF5034EE}"/>
          </ac:spMkLst>
        </pc:spChg>
        <pc:picChg chg="add mod">
          <ac:chgData name="Pauwels, Pieter" userId="1b48dc03-8f8f-4d35-8cc2-e472d450e31a" providerId="ADAL" clId="{BD864BC5-7FA3-48ED-B9C7-FE0B9D66E3D1}" dt="2021-10-10T16:36:38.873" v="2878" actId="1076"/>
          <ac:picMkLst>
            <pc:docMk/>
            <pc:sldMk cId="747245309" sldId="1159"/>
            <ac:picMk id="7" creationId="{DC1AFEB3-2001-4443-8127-C7079F364895}"/>
          </ac:picMkLst>
        </pc:picChg>
      </pc:sldChg>
      <pc:sldChg chg="addSp delSp modSp new mod delAnim modAnim">
        <pc:chgData name="Pauwels, Pieter" userId="1b48dc03-8f8f-4d35-8cc2-e472d450e31a" providerId="ADAL" clId="{BD864BC5-7FA3-48ED-B9C7-FE0B9D66E3D1}" dt="2021-10-10T19:33:34.948" v="3248"/>
        <pc:sldMkLst>
          <pc:docMk/>
          <pc:sldMk cId="3086495549" sldId="1160"/>
        </pc:sldMkLst>
        <pc:spChg chg="del mod">
          <ac:chgData name="Pauwels, Pieter" userId="1b48dc03-8f8f-4d35-8cc2-e472d450e31a" providerId="ADAL" clId="{BD864BC5-7FA3-48ED-B9C7-FE0B9D66E3D1}" dt="2021-10-10T19:29:50.652" v="3237" actId="478"/>
          <ac:spMkLst>
            <pc:docMk/>
            <pc:sldMk cId="3086495549" sldId="1160"/>
            <ac:spMk id="2" creationId="{0AF62A20-8169-49A1-96F6-6D4746D0D708}"/>
          </ac:spMkLst>
        </pc:spChg>
        <pc:spChg chg="del">
          <ac:chgData name="Pauwels, Pieter" userId="1b48dc03-8f8f-4d35-8cc2-e472d450e31a" providerId="ADAL" clId="{BD864BC5-7FA3-48ED-B9C7-FE0B9D66E3D1}" dt="2021-10-10T19:29:46.696" v="3236"/>
          <ac:spMkLst>
            <pc:docMk/>
            <pc:sldMk cId="3086495549" sldId="1160"/>
            <ac:spMk id="3" creationId="{30E7005E-600C-4A2F-89F7-592A80AEA3C2}"/>
          </ac:spMkLst>
        </pc:spChg>
        <pc:spChg chg="del">
          <ac:chgData name="Pauwels, Pieter" userId="1b48dc03-8f8f-4d35-8cc2-e472d450e31a" providerId="ADAL" clId="{BD864BC5-7FA3-48ED-B9C7-FE0B9D66E3D1}" dt="2021-10-10T19:31:01.850" v="3241" actId="478"/>
          <ac:spMkLst>
            <pc:docMk/>
            <pc:sldMk cId="3086495549" sldId="1160"/>
            <ac:spMk id="4" creationId="{56412101-016C-47F7-9F04-785714ED721C}"/>
          </ac:spMkLst>
        </pc:spChg>
        <pc:spChg chg="del">
          <ac:chgData name="Pauwels, Pieter" userId="1b48dc03-8f8f-4d35-8cc2-e472d450e31a" providerId="ADAL" clId="{BD864BC5-7FA3-48ED-B9C7-FE0B9D66E3D1}" dt="2021-10-10T19:31:03.362" v="3242" actId="478"/>
          <ac:spMkLst>
            <pc:docMk/>
            <pc:sldMk cId="3086495549" sldId="1160"/>
            <ac:spMk id="5" creationId="{924231E1-7EE2-4A4F-97F3-D72A1F75139B}"/>
          </ac:spMkLst>
        </pc:spChg>
        <pc:spChg chg="add del mod">
          <ac:chgData name="Pauwels, Pieter" userId="1b48dc03-8f8f-4d35-8cc2-e472d450e31a" providerId="ADAL" clId="{BD864BC5-7FA3-48ED-B9C7-FE0B9D66E3D1}" dt="2021-10-10T19:29:52.265" v="3238" actId="478"/>
          <ac:spMkLst>
            <pc:docMk/>
            <pc:sldMk cId="3086495549" sldId="1160"/>
            <ac:spMk id="8" creationId="{F982C539-DE88-4EC7-B308-3A7127700E2E}"/>
          </ac:spMkLst>
        </pc:spChg>
        <pc:spChg chg="add del mod">
          <ac:chgData name="Pauwels, Pieter" userId="1b48dc03-8f8f-4d35-8cc2-e472d450e31a" providerId="ADAL" clId="{BD864BC5-7FA3-48ED-B9C7-FE0B9D66E3D1}" dt="2021-10-10T19:33:25.483" v="3245"/>
          <ac:spMkLst>
            <pc:docMk/>
            <pc:sldMk cId="3086495549" sldId="1160"/>
            <ac:spMk id="10" creationId="{273807DB-782A-4675-944B-DC562FB02C82}"/>
          </ac:spMkLst>
        </pc:spChg>
        <pc:picChg chg="add del mod">
          <ac:chgData name="Pauwels, Pieter" userId="1b48dc03-8f8f-4d35-8cc2-e472d450e31a" providerId="ADAL" clId="{BD864BC5-7FA3-48ED-B9C7-FE0B9D66E3D1}" dt="2021-10-10T19:33:08.607" v="3244" actId="478"/>
          <ac:picMkLst>
            <pc:docMk/>
            <pc:sldMk cId="3086495549" sldId="1160"/>
            <ac:picMk id="6" creationId="{C8FC22B4-7C5E-4983-A1B0-5D7C44634E38}"/>
          </ac:picMkLst>
        </pc:picChg>
        <pc:picChg chg="add mod">
          <ac:chgData name="Pauwels, Pieter" userId="1b48dc03-8f8f-4d35-8cc2-e472d450e31a" providerId="ADAL" clId="{BD864BC5-7FA3-48ED-B9C7-FE0B9D66E3D1}" dt="2021-10-10T19:33:30.649" v="3247" actId="14100"/>
          <ac:picMkLst>
            <pc:docMk/>
            <pc:sldMk cId="3086495549" sldId="1160"/>
            <ac:picMk id="11" creationId="{6C52B3F9-A4C1-4E05-AC3A-4091746B8CE6}"/>
          </ac:picMkLst>
        </pc:picChg>
      </pc:sldChg>
      <pc:sldChg chg="addSp delSp modSp add mod">
        <pc:chgData name="Pauwels, Pieter" userId="1b48dc03-8f8f-4d35-8cc2-e472d450e31a" providerId="ADAL" clId="{BD864BC5-7FA3-48ED-B9C7-FE0B9D66E3D1}" dt="2021-10-10T19:38:51.218" v="3610" actId="6549"/>
        <pc:sldMkLst>
          <pc:docMk/>
          <pc:sldMk cId="146947481" sldId="1161"/>
        </pc:sldMkLst>
        <pc:spChg chg="mod">
          <ac:chgData name="Pauwels, Pieter" userId="1b48dc03-8f8f-4d35-8cc2-e472d450e31a" providerId="ADAL" clId="{BD864BC5-7FA3-48ED-B9C7-FE0B9D66E3D1}" dt="2021-10-10T19:35:06.858" v="3311" actId="20577"/>
          <ac:spMkLst>
            <pc:docMk/>
            <pc:sldMk cId="146947481" sldId="1161"/>
            <ac:spMk id="2" creationId="{86237EF7-28F4-4259-928D-D59559328AEA}"/>
          </ac:spMkLst>
        </pc:spChg>
        <pc:spChg chg="del mod">
          <ac:chgData name="Pauwels, Pieter" userId="1b48dc03-8f8f-4d35-8cc2-e472d450e31a" providerId="ADAL" clId="{BD864BC5-7FA3-48ED-B9C7-FE0B9D66E3D1}" dt="2021-10-10T19:34:53.642" v="3272" actId="478"/>
          <ac:spMkLst>
            <pc:docMk/>
            <pc:sldMk cId="146947481" sldId="1161"/>
            <ac:spMk id="3" creationId="{6469F780-2E0C-4ACC-95DB-3C0B197ADE4C}"/>
          </ac:spMkLst>
        </pc:spChg>
        <pc:spChg chg="add mod">
          <ac:chgData name="Pauwels, Pieter" userId="1b48dc03-8f8f-4d35-8cc2-e472d450e31a" providerId="ADAL" clId="{BD864BC5-7FA3-48ED-B9C7-FE0B9D66E3D1}" dt="2021-10-10T19:37:29.523" v="3584" actId="20577"/>
          <ac:spMkLst>
            <pc:docMk/>
            <pc:sldMk cId="146947481" sldId="1161"/>
            <ac:spMk id="9" creationId="{E7B0A558-CC69-4703-9A2A-EEEA110736F6}"/>
          </ac:spMkLst>
        </pc:spChg>
        <pc:spChg chg="add del">
          <ac:chgData name="Pauwels, Pieter" userId="1b48dc03-8f8f-4d35-8cc2-e472d450e31a" providerId="ADAL" clId="{BD864BC5-7FA3-48ED-B9C7-FE0B9D66E3D1}" dt="2021-10-10T19:38:15.770" v="3587" actId="22"/>
          <ac:spMkLst>
            <pc:docMk/>
            <pc:sldMk cId="146947481" sldId="1161"/>
            <ac:spMk id="11" creationId="{F7FE3931-EF3C-436E-917B-F1CB070F81DD}"/>
          </ac:spMkLst>
        </pc:spChg>
        <pc:spChg chg="add mod">
          <ac:chgData name="Pauwels, Pieter" userId="1b48dc03-8f8f-4d35-8cc2-e472d450e31a" providerId="ADAL" clId="{BD864BC5-7FA3-48ED-B9C7-FE0B9D66E3D1}" dt="2021-10-10T19:38:51.218" v="3610" actId="6549"/>
          <ac:spMkLst>
            <pc:docMk/>
            <pc:sldMk cId="146947481" sldId="1161"/>
            <ac:spMk id="13" creationId="{2AF17DB4-8718-4B07-823C-8D0E55A276F9}"/>
          </ac:spMkLst>
        </pc:spChg>
        <pc:picChg chg="del">
          <ac:chgData name="Pauwels, Pieter" userId="1b48dc03-8f8f-4d35-8cc2-e472d450e31a" providerId="ADAL" clId="{BD864BC5-7FA3-48ED-B9C7-FE0B9D66E3D1}" dt="2021-10-10T19:34:54.084" v="3273" actId="478"/>
          <ac:picMkLst>
            <pc:docMk/>
            <pc:sldMk cId="146947481" sldId="1161"/>
            <ac:picMk id="6" creationId="{16A97B27-A512-4684-B9E3-7304FA954F07}"/>
          </ac:picMkLst>
        </pc:picChg>
        <pc:picChg chg="add mod">
          <ac:chgData name="Pauwels, Pieter" userId="1b48dc03-8f8f-4d35-8cc2-e472d450e31a" providerId="ADAL" clId="{BD864BC5-7FA3-48ED-B9C7-FE0B9D66E3D1}" dt="2021-10-10T19:34:55.154" v="3274"/>
          <ac:picMkLst>
            <pc:docMk/>
            <pc:sldMk cId="146947481" sldId="1161"/>
            <ac:picMk id="7" creationId="{076A7C0D-52E5-49F2-B292-2BC7100A500B}"/>
          </ac:picMkLst>
        </pc:picChg>
      </pc:sldChg>
      <pc:sldChg chg="new del">
        <pc:chgData name="Pauwels, Pieter" userId="1b48dc03-8f8f-4d35-8cc2-e472d450e31a" providerId="ADAL" clId="{BD864BC5-7FA3-48ED-B9C7-FE0B9D66E3D1}" dt="2021-10-10T20:33:54.489" v="5973" actId="47"/>
        <pc:sldMkLst>
          <pc:docMk/>
          <pc:sldMk cId="2663329309" sldId="1162"/>
        </pc:sldMkLst>
      </pc:sldChg>
      <pc:sldChg chg="modSp new mod">
        <pc:chgData name="Pauwels, Pieter" userId="1b48dc03-8f8f-4d35-8cc2-e472d450e31a" providerId="ADAL" clId="{BD864BC5-7FA3-48ED-B9C7-FE0B9D66E3D1}" dt="2021-10-10T19:54:37.693" v="4142" actId="255"/>
        <pc:sldMkLst>
          <pc:docMk/>
          <pc:sldMk cId="3136659209" sldId="1163"/>
        </pc:sldMkLst>
        <pc:spChg chg="mod">
          <ac:chgData name="Pauwels, Pieter" userId="1b48dc03-8f8f-4d35-8cc2-e472d450e31a" providerId="ADAL" clId="{BD864BC5-7FA3-48ED-B9C7-FE0B9D66E3D1}" dt="2021-10-10T19:52:12.503" v="4002" actId="20577"/>
          <ac:spMkLst>
            <pc:docMk/>
            <pc:sldMk cId="3136659209" sldId="1163"/>
            <ac:spMk id="2" creationId="{166DC90A-1574-46E3-AF97-0A4865B67B62}"/>
          </ac:spMkLst>
        </pc:spChg>
        <pc:spChg chg="mod">
          <ac:chgData name="Pauwels, Pieter" userId="1b48dc03-8f8f-4d35-8cc2-e472d450e31a" providerId="ADAL" clId="{BD864BC5-7FA3-48ED-B9C7-FE0B9D66E3D1}" dt="2021-10-10T19:54:37.693" v="4142" actId="255"/>
          <ac:spMkLst>
            <pc:docMk/>
            <pc:sldMk cId="3136659209" sldId="1163"/>
            <ac:spMk id="3" creationId="{FBFCBF36-BB18-490F-AD14-A795C0EB7A84}"/>
          </ac:spMkLst>
        </pc:spChg>
      </pc:sldChg>
      <pc:sldChg chg="addSp delSp modSp new mod ord">
        <pc:chgData name="Pauwels, Pieter" userId="1b48dc03-8f8f-4d35-8cc2-e472d450e31a" providerId="ADAL" clId="{BD864BC5-7FA3-48ED-B9C7-FE0B9D66E3D1}" dt="2021-10-10T20:07:32.323" v="4442"/>
        <pc:sldMkLst>
          <pc:docMk/>
          <pc:sldMk cId="3628847650" sldId="1164"/>
        </pc:sldMkLst>
        <pc:spChg chg="del mod">
          <ac:chgData name="Pauwels, Pieter" userId="1b48dc03-8f8f-4d35-8cc2-e472d450e31a" providerId="ADAL" clId="{BD864BC5-7FA3-48ED-B9C7-FE0B9D66E3D1}" dt="2021-10-10T19:58:47.344" v="4180" actId="478"/>
          <ac:spMkLst>
            <pc:docMk/>
            <pc:sldMk cId="3628847650" sldId="1164"/>
            <ac:spMk id="2" creationId="{C594D18A-DD91-4BF6-9CFE-AAA1037195FB}"/>
          </ac:spMkLst>
        </pc:spChg>
        <pc:spChg chg="mod">
          <ac:chgData name="Pauwels, Pieter" userId="1b48dc03-8f8f-4d35-8cc2-e472d450e31a" providerId="ADAL" clId="{BD864BC5-7FA3-48ED-B9C7-FE0B9D66E3D1}" dt="2021-10-10T20:07:12.099" v="4438" actId="20577"/>
          <ac:spMkLst>
            <pc:docMk/>
            <pc:sldMk cId="3628847650" sldId="1164"/>
            <ac:spMk id="3" creationId="{6997B600-1A67-4E11-8F38-A4FA3BE614B4}"/>
          </ac:spMkLst>
        </pc:spChg>
        <pc:spChg chg="add mod">
          <ac:chgData name="Pauwels, Pieter" userId="1b48dc03-8f8f-4d35-8cc2-e472d450e31a" providerId="ADAL" clId="{BD864BC5-7FA3-48ED-B9C7-FE0B9D66E3D1}" dt="2021-10-10T19:58:55.494" v="4206" actId="20577"/>
          <ac:spMkLst>
            <pc:docMk/>
            <pc:sldMk cId="3628847650" sldId="1164"/>
            <ac:spMk id="8" creationId="{8610588E-672F-4B4C-880E-3F5E324E5E71}"/>
          </ac:spMkLst>
        </pc:spChg>
        <pc:spChg chg="add del mod">
          <ac:chgData name="Pauwels, Pieter" userId="1b48dc03-8f8f-4d35-8cc2-e472d450e31a" providerId="ADAL" clId="{BD864BC5-7FA3-48ED-B9C7-FE0B9D66E3D1}" dt="2021-10-10T19:58:49.507" v="4181" actId="478"/>
          <ac:spMkLst>
            <pc:docMk/>
            <pc:sldMk cId="3628847650" sldId="1164"/>
            <ac:spMk id="10" creationId="{04C57B50-B50D-4329-BAB6-A6B206300DD2}"/>
          </ac:spMkLst>
        </pc:spChg>
        <pc:picChg chg="add mod">
          <ac:chgData name="Pauwels, Pieter" userId="1b48dc03-8f8f-4d35-8cc2-e472d450e31a" providerId="ADAL" clId="{BD864BC5-7FA3-48ED-B9C7-FE0B9D66E3D1}" dt="2021-10-10T19:59:01.759" v="4209" actId="1076"/>
          <ac:picMkLst>
            <pc:docMk/>
            <pc:sldMk cId="3628847650" sldId="1164"/>
            <ac:picMk id="7" creationId="{0F3E55CA-AB9D-41D9-ADC9-0540D446066D}"/>
          </ac:picMkLst>
        </pc:picChg>
      </pc:sldChg>
      <pc:sldChg chg="addSp delSp modSp new del mod">
        <pc:chgData name="Pauwels, Pieter" userId="1b48dc03-8f8f-4d35-8cc2-e472d450e31a" providerId="ADAL" clId="{BD864BC5-7FA3-48ED-B9C7-FE0B9D66E3D1}" dt="2021-10-10T20:24:07.001" v="5407" actId="2696"/>
        <pc:sldMkLst>
          <pc:docMk/>
          <pc:sldMk cId="1610685179" sldId="1165"/>
        </pc:sldMkLst>
        <pc:spChg chg="del">
          <ac:chgData name="Pauwels, Pieter" userId="1b48dc03-8f8f-4d35-8cc2-e472d450e31a" providerId="ADAL" clId="{BD864BC5-7FA3-48ED-B9C7-FE0B9D66E3D1}" dt="2021-10-10T20:11:41.772" v="4545" actId="478"/>
          <ac:spMkLst>
            <pc:docMk/>
            <pc:sldMk cId="1610685179" sldId="1165"/>
            <ac:spMk id="2" creationId="{8443907E-1D2F-4B4E-878F-A12ADD78B54D}"/>
          </ac:spMkLst>
        </pc:spChg>
        <pc:spChg chg="del">
          <ac:chgData name="Pauwels, Pieter" userId="1b48dc03-8f8f-4d35-8cc2-e472d450e31a" providerId="ADAL" clId="{BD864BC5-7FA3-48ED-B9C7-FE0B9D66E3D1}" dt="2021-10-10T20:12:02.927" v="4548" actId="478"/>
          <ac:spMkLst>
            <pc:docMk/>
            <pc:sldMk cId="1610685179" sldId="1165"/>
            <ac:spMk id="3" creationId="{873C8927-18E4-472A-A296-8423C84A3256}"/>
          </ac:spMkLst>
        </pc:spChg>
        <pc:spChg chg="add mod">
          <ac:chgData name="Pauwels, Pieter" userId="1b48dc03-8f8f-4d35-8cc2-e472d450e31a" providerId="ADAL" clId="{BD864BC5-7FA3-48ED-B9C7-FE0B9D66E3D1}" dt="2021-10-10T20:12:31.683" v="4634" actId="20577"/>
          <ac:spMkLst>
            <pc:docMk/>
            <pc:sldMk cId="1610685179" sldId="1165"/>
            <ac:spMk id="6" creationId="{800F0227-4627-41F5-B70B-788707317DCA}"/>
          </ac:spMkLst>
        </pc:spChg>
        <pc:spChg chg="add mod">
          <ac:chgData name="Pauwels, Pieter" userId="1b48dc03-8f8f-4d35-8cc2-e472d450e31a" providerId="ADAL" clId="{BD864BC5-7FA3-48ED-B9C7-FE0B9D66E3D1}" dt="2021-10-10T20:13:38.718" v="4752" actId="1076"/>
          <ac:spMkLst>
            <pc:docMk/>
            <pc:sldMk cId="1610685179" sldId="1165"/>
            <ac:spMk id="9" creationId="{2CA9AC88-6864-4764-A486-5B1FCD0FA9CD}"/>
          </ac:spMkLst>
        </pc:spChg>
        <pc:picChg chg="add mod">
          <ac:chgData name="Pauwels, Pieter" userId="1b48dc03-8f8f-4d35-8cc2-e472d450e31a" providerId="ADAL" clId="{BD864BC5-7FA3-48ED-B9C7-FE0B9D66E3D1}" dt="2021-10-10T20:13:40.362" v="4753" actId="1076"/>
          <ac:picMkLst>
            <pc:docMk/>
            <pc:sldMk cId="1610685179" sldId="1165"/>
            <ac:picMk id="8" creationId="{E6B5AED6-7075-45FF-980D-6FB8C4BCDAE2}"/>
          </ac:picMkLst>
        </pc:picChg>
      </pc:sldChg>
      <pc:sldChg chg="addSp delSp modSp add mod ord">
        <pc:chgData name="Pauwels, Pieter" userId="1b48dc03-8f8f-4d35-8cc2-e472d450e31a" providerId="ADAL" clId="{BD864BC5-7FA3-48ED-B9C7-FE0B9D66E3D1}" dt="2021-10-10T20:31:37.102" v="5921" actId="1036"/>
        <pc:sldMkLst>
          <pc:docMk/>
          <pc:sldMk cId="2581934674" sldId="1165"/>
        </pc:sldMkLst>
        <pc:spChg chg="mod">
          <ac:chgData name="Pauwels, Pieter" userId="1b48dc03-8f8f-4d35-8cc2-e472d450e31a" providerId="ADAL" clId="{BD864BC5-7FA3-48ED-B9C7-FE0B9D66E3D1}" dt="2021-10-10T20:31:32.275" v="5907" actId="12"/>
          <ac:spMkLst>
            <pc:docMk/>
            <pc:sldMk cId="2581934674" sldId="1165"/>
            <ac:spMk id="9" creationId="{2CA9AC88-6864-4764-A486-5B1FCD0FA9CD}"/>
          </ac:spMkLst>
        </pc:spChg>
        <pc:spChg chg="add mod">
          <ac:chgData name="Pauwels, Pieter" userId="1b48dc03-8f8f-4d35-8cc2-e472d450e31a" providerId="ADAL" clId="{BD864BC5-7FA3-48ED-B9C7-FE0B9D66E3D1}" dt="2021-10-10T20:31:37.102" v="5921" actId="1036"/>
          <ac:spMkLst>
            <pc:docMk/>
            <pc:sldMk cId="2581934674" sldId="1165"/>
            <ac:spMk id="10" creationId="{3D655629-981D-44B0-ABAE-E90E1A421A2B}"/>
          </ac:spMkLst>
        </pc:spChg>
        <pc:picChg chg="mod">
          <ac:chgData name="Pauwels, Pieter" userId="1b48dc03-8f8f-4d35-8cc2-e472d450e31a" providerId="ADAL" clId="{BD864BC5-7FA3-48ED-B9C7-FE0B9D66E3D1}" dt="2021-10-10T20:31:37.102" v="5921" actId="1036"/>
          <ac:picMkLst>
            <pc:docMk/>
            <pc:sldMk cId="2581934674" sldId="1165"/>
            <ac:picMk id="8" creationId="{E6B5AED6-7075-45FF-980D-6FB8C4BCDAE2}"/>
          </ac:picMkLst>
        </pc:picChg>
        <pc:inkChg chg="add del">
          <ac:chgData name="Pauwels, Pieter" userId="1b48dc03-8f8f-4d35-8cc2-e472d450e31a" providerId="ADAL" clId="{BD864BC5-7FA3-48ED-B9C7-FE0B9D66E3D1}" dt="2021-10-10T20:24:30.115" v="5410" actId="9405"/>
          <ac:inkMkLst>
            <pc:docMk/>
            <pc:sldMk cId="2581934674" sldId="1165"/>
            <ac:inkMk id="2" creationId="{CA6508B5-D7A8-4A95-9534-B10148D92FE7}"/>
          </ac:inkMkLst>
        </pc:inkChg>
        <pc:inkChg chg="add del">
          <ac:chgData name="Pauwels, Pieter" userId="1b48dc03-8f8f-4d35-8cc2-e472d450e31a" providerId="ADAL" clId="{BD864BC5-7FA3-48ED-B9C7-FE0B9D66E3D1}" dt="2021-10-10T20:24:31.417" v="5412" actId="9405"/>
          <ac:inkMkLst>
            <pc:docMk/>
            <pc:sldMk cId="2581934674" sldId="1165"/>
            <ac:inkMk id="3" creationId="{66745492-42E2-445C-98BC-1A41AF6C3483}"/>
          </ac:inkMkLst>
        </pc:inkChg>
      </pc:sldChg>
      <pc:sldChg chg="addSp delSp modSp new mod">
        <pc:chgData name="Pauwels, Pieter" userId="1b48dc03-8f8f-4d35-8cc2-e472d450e31a" providerId="ADAL" clId="{BD864BC5-7FA3-48ED-B9C7-FE0B9D66E3D1}" dt="2021-10-10T20:28:08.386" v="5687" actId="11"/>
        <pc:sldMkLst>
          <pc:docMk/>
          <pc:sldMk cId="474432739" sldId="1166"/>
        </pc:sldMkLst>
        <pc:spChg chg="del">
          <ac:chgData name="Pauwels, Pieter" userId="1b48dc03-8f8f-4d35-8cc2-e472d450e31a" providerId="ADAL" clId="{BD864BC5-7FA3-48ED-B9C7-FE0B9D66E3D1}" dt="2021-10-10T20:15:14.334" v="4850" actId="478"/>
          <ac:spMkLst>
            <pc:docMk/>
            <pc:sldMk cId="474432739" sldId="1166"/>
            <ac:spMk id="2" creationId="{03071E44-84A5-4032-B94C-557CBE3A540E}"/>
          </ac:spMkLst>
        </pc:spChg>
        <pc:spChg chg="mod">
          <ac:chgData name="Pauwels, Pieter" userId="1b48dc03-8f8f-4d35-8cc2-e472d450e31a" providerId="ADAL" clId="{BD864BC5-7FA3-48ED-B9C7-FE0B9D66E3D1}" dt="2021-10-10T20:28:08.386" v="5687" actId="11"/>
          <ac:spMkLst>
            <pc:docMk/>
            <pc:sldMk cId="474432739" sldId="1166"/>
            <ac:spMk id="3" creationId="{3EDA0DC9-DCD9-4153-B31E-98B3DE19EE1C}"/>
          </ac:spMkLst>
        </pc:spChg>
        <pc:spChg chg="add del mod">
          <ac:chgData name="Pauwels, Pieter" userId="1b48dc03-8f8f-4d35-8cc2-e472d450e31a" providerId="ADAL" clId="{BD864BC5-7FA3-48ED-B9C7-FE0B9D66E3D1}" dt="2021-10-10T20:15:15.410" v="4851" actId="478"/>
          <ac:spMkLst>
            <pc:docMk/>
            <pc:sldMk cId="474432739" sldId="1166"/>
            <ac:spMk id="9" creationId="{6F7F28F9-22AB-4CDC-B1AC-B2D620F8A82E}"/>
          </ac:spMkLst>
        </pc:spChg>
        <pc:spChg chg="add mod">
          <ac:chgData name="Pauwels, Pieter" userId="1b48dc03-8f8f-4d35-8cc2-e472d450e31a" providerId="ADAL" clId="{BD864BC5-7FA3-48ED-B9C7-FE0B9D66E3D1}" dt="2021-10-10T20:15:29.433" v="4913" actId="20577"/>
          <ac:spMkLst>
            <pc:docMk/>
            <pc:sldMk cId="474432739" sldId="1166"/>
            <ac:spMk id="10" creationId="{B438E1A7-1A91-46FC-BCC9-A3860369DD16}"/>
          </ac:spMkLst>
        </pc:spChg>
        <pc:picChg chg="add del">
          <ac:chgData name="Pauwels, Pieter" userId="1b48dc03-8f8f-4d35-8cc2-e472d450e31a" providerId="ADAL" clId="{BD864BC5-7FA3-48ED-B9C7-FE0B9D66E3D1}" dt="2021-10-10T20:14:15.978" v="4758" actId="21"/>
          <ac:picMkLst>
            <pc:docMk/>
            <pc:sldMk cId="474432739" sldId="1166"/>
            <ac:picMk id="7" creationId="{7B78E3F5-A8EB-4924-9884-94979C27181A}"/>
          </ac:picMkLst>
        </pc:picChg>
        <pc:picChg chg="add mod">
          <ac:chgData name="Pauwels, Pieter" userId="1b48dc03-8f8f-4d35-8cc2-e472d450e31a" providerId="ADAL" clId="{BD864BC5-7FA3-48ED-B9C7-FE0B9D66E3D1}" dt="2021-10-10T20:16:13.397" v="5053" actId="1076"/>
          <ac:picMkLst>
            <pc:docMk/>
            <pc:sldMk cId="474432739" sldId="1166"/>
            <ac:picMk id="8" creationId="{21992642-D330-461B-9994-DC5F24522E58}"/>
          </ac:picMkLst>
        </pc:picChg>
      </pc:sldChg>
      <pc:sldChg chg="addSp delSp modSp new mod">
        <pc:chgData name="Pauwels, Pieter" userId="1b48dc03-8f8f-4d35-8cc2-e472d450e31a" providerId="ADAL" clId="{BD864BC5-7FA3-48ED-B9C7-FE0B9D66E3D1}" dt="2021-10-10T20:37:56.461" v="6001" actId="478"/>
        <pc:sldMkLst>
          <pc:docMk/>
          <pc:sldMk cId="3003526763" sldId="1167"/>
        </pc:sldMkLst>
        <pc:spChg chg="del mod">
          <ac:chgData name="Pauwels, Pieter" userId="1b48dc03-8f8f-4d35-8cc2-e472d450e31a" providerId="ADAL" clId="{BD864BC5-7FA3-48ED-B9C7-FE0B9D66E3D1}" dt="2021-10-10T20:17:08.915" v="5166" actId="478"/>
          <ac:spMkLst>
            <pc:docMk/>
            <pc:sldMk cId="3003526763" sldId="1167"/>
            <ac:spMk id="2" creationId="{8D40EB76-78D2-4BA5-BD63-D05140AABD64}"/>
          </ac:spMkLst>
        </pc:spChg>
        <pc:spChg chg="del">
          <ac:chgData name="Pauwels, Pieter" userId="1b48dc03-8f8f-4d35-8cc2-e472d450e31a" providerId="ADAL" clId="{BD864BC5-7FA3-48ED-B9C7-FE0B9D66E3D1}" dt="2021-10-10T20:17:30.994" v="5230" actId="478"/>
          <ac:spMkLst>
            <pc:docMk/>
            <pc:sldMk cId="3003526763" sldId="1167"/>
            <ac:spMk id="3" creationId="{59ECFBA2-7CB5-4863-B71B-3896457F0093}"/>
          </ac:spMkLst>
        </pc:spChg>
        <pc:spChg chg="add del mod">
          <ac:chgData name="Pauwels, Pieter" userId="1b48dc03-8f8f-4d35-8cc2-e472d450e31a" providerId="ADAL" clId="{BD864BC5-7FA3-48ED-B9C7-FE0B9D66E3D1}" dt="2021-10-10T20:17:11.661" v="5169" actId="478"/>
          <ac:spMkLst>
            <pc:docMk/>
            <pc:sldMk cId="3003526763" sldId="1167"/>
            <ac:spMk id="7" creationId="{2F4E7083-AF25-41A4-BCD0-4258642DAFE9}"/>
          </ac:spMkLst>
        </pc:spChg>
        <pc:spChg chg="add del mod">
          <ac:chgData name="Pauwels, Pieter" userId="1b48dc03-8f8f-4d35-8cc2-e472d450e31a" providerId="ADAL" clId="{BD864BC5-7FA3-48ED-B9C7-FE0B9D66E3D1}" dt="2021-10-10T20:17:10.091" v="5168"/>
          <ac:spMkLst>
            <pc:docMk/>
            <pc:sldMk cId="3003526763" sldId="1167"/>
            <ac:spMk id="8" creationId="{0C355F7F-AE9E-4C6A-92D5-A3FBAD3273D5}"/>
          </ac:spMkLst>
        </pc:spChg>
        <pc:spChg chg="add mod">
          <ac:chgData name="Pauwels, Pieter" userId="1b48dc03-8f8f-4d35-8cc2-e472d450e31a" providerId="ADAL" clId="{BD864BC5-7FA3-48ED-B9C7-FE0B9D66E3D1}" dt="2021-10-10T20:17:23.602" v="5228" actId="20577"/>
          <ac:spMkLst>
            <pc:docMk/>
            <pc:sldMk cId="3003526763" sldId="1167"/>
            <ac:spMk id="9" creationId="{A4C114CA-A2C3-4F81-870F-D049805882A0}"/>
          </ac:spMkLst>
        </pc:spChg>
        <pc:spChg chg="add mod">
          <ac:chgData name="Pauwels, Pieter" userId="1b48dc03-8f8f-4d35-8cc2-e472d450e31a" providerId="ADAL" clId="{BD864BC5-7FA3-48ED-B9C7-FE0B9D66E3D1}" dt="2021-10-10T20:37:52.662" v="6000" actId="20577"/>
          <ac:spMkLst>
            <pc:docMk/>
            <pc:sldMk cId="3003526763" sldId="1167"/>
            <ac:spMk id="10" creationId="{95696A23-460C-4413-8414-525BF5AB77CB}"/>
          </ac:spMkLst>
        </pc:spChg>
        <pc:spChg chg="add del">
          <ac:chgData name="Pauwels, Pieter" userId="1b48dc03-8f8f-4d35-8cc2-e472d450e31a" providerId="ADAL" clId="{BD864BC5-7FA3-48ED-B9C7-FE0B9D66E3D1}" dt="2021-10-10T20:18:32.070" v="5239" actId="22"/>
          <ac:spMkLst>
            <pc:docMk/>
            <pc:sldMk cId="3003526763" sldId="1167"/>
            <ac:spMk id="13" creationId="{CAB11755-EE94-4E08-80C2-CB6E311155B9}"/>
          </ac:spMkLst>
        </pc:spChg>
        <pc:spChg chg="add del">
          <ac:chgData name="Pauwels, Pieter" userId="1b48dc03-8f8f-4d35-8cc2-e472d450e31a" providerId="ADAL" clId="{BD864BC5-7FA3-48ED-B9C7-FE0B9D66E3D1}" dt="2021-10-10T20:20:56.133" v="5306" actId="22"/>
          <ac:spMkLst>
            <pc:docMk/>
            <pc:sldMk cId="3003526763" sldId="1167"/>
            <ac:spMk id="19" creationId="{D7466B98-EA62-43F5-916D-6A74F0200B39}"/>
          </ac:spMkLst>
        </pc:spChg>
        <pc:spChg chg="add mod">
          <ac:chgData name="Pauwels, Pieter" userId="1b48dc03-8f8f-4d35-8cc2-e472d450e31a" providerId="ADAL" clId="{BD864BC5-7FA3-48ED-B9C7-FE0B9D66E3D1}" dt="2021-10-10T20:21:01.169" v="5310" actId="6549"/>
          <ac:spMkLst>
            <pc:docMk/>
            <pc:sldMk cId="3003526763" sldId="1167"/>
            <ac:spMk id="21" creationId="{90B4CC52-E2CC-4C95-8A8B-9817C040CF86}"/>
          </ac:spMkLst>
        </pc:spChg>
        <pc:picChg chg="add mod">
          <ac:chgData name="Pauwels, Pieter" userId="1b48dc03-8f8f-4d35-8cc2-e472d450e31a" providerId="ADAL" clId="{BD864BC5-7FA3-48ED-B9C7-FE0B9D66E3D1}" dt="2021-10-10T20:20:11.509" v="5248" actId="1076"/>
          <ac:picMkLst>
            <pc:docMk/>
            <pc:sldMk cId="3003526763" sldId="1167"/>
            <ac:picMk id="11" creationId="{E10F78F9-CFE6-4844-920A-B47A307A4216}"/>
          </ac:picMkLst>
        </pc:picChg>
        <pc:picChg chg="add del mod">
          <ac:chgData name="Pauwels, Pieter" userId="1b48dc03-8f8f-4d35-8cc2-e472d450e31a" providerId="ADAL" clId="{BD864BC5-7FA3-48ED-B9C7-FE0B9D66E3D1}" dt="2021-10-10T20:37:56.461" v="6001" actId="478"/>
          <ac:picMkLst>
            <pc:docMk/>
            <pc:sldMk cId="3003526763" sldId="1167"/>
            <ac:picMk id="15" creationId="{9CF5360E-5F7A-4237-A636-46BBBAD0BCA1}"/>
          </ac:picMkLst>
        </pc:picChg>
        <pc:picChg chg="add mod">
          <ac:chgData name="Pauwels, Pieter" userId="1b48dc03-8f8f-4d35-8cc2-e472d450e31a" providerId="ADAL" clId="{BD864BC5-7FA3-48ED-B9C7-FE0B9D66E3D1}" dt="2021-10-10T20:20:12.941" v="5249" actId="1076"/>
          <ac:picMkLst>
            <pc:docMk/>
            <pc:sldMk cId="3003526763" sldId="1167"/>
            <ac:picMk id="17" creationId="{0860E440-14C1-4826-B52B-B08D6246928F}"/>
          </ac:picMkLst>
        </pc:picChg>
      </pc:sldChg>
      <pc:sldChg chg="addSp delSp modSp add mod">
        <pc:chgData name="Pauwels, Pieter" userId="1b48dc03-8f8f-4d35-8cc2-e472d450e31a" providerId="ADAL" clId="{BD864BC5-7FA3-48ED-B9C7-FE0B9D66E3D1}" dt="2021-10-10T20:23:38.664" v="5406"/>
        <pc:sldMkLst>
          <pc:docMk/>
          <pc:sldMk cId="2824050426" sldId="1168"/>
        </pc:sldMkLst>
        <pc:spChg chg="mod">
          <ac:chgData name="Pauwels, Pieter" userId="1b48dc03-8f8f-4d35-8cc2-e472d450e31a" providerId="ADAL" clId="{BD864BC5-7FA3-48ED-B9C7-FE0B9D66E3D1}" dt="2021-10-10T20:23:12.765" v="5396" actId="20577"/>
          <ac:spMkLst>
            <pc:docMk/>
            <pc:sldMk cId="2824050426" sldId="1168"/>
            <ac:spMk id="9" creationId="{A4C114CA-A2C3-4F81-870F-D049805882A0}"/>
          </ac:spMkLst>
        </pc:spChg>
        <pc:spChg chg="del">
          <ac:chgData name="Pauwels, Pieter" userId="1b48dc03-8f8f-4d35-8cc2-e472d450e31a" providerId="ADAL" clId="{BD864BC5-7FA3-48ED-B9C7-FE0B9D66E3D1}" dt="2021-10-10T20:22:43.074" v="5354" actId="478"/>
          <ac:spMkLst>
            <pc:docMk/>
            <pc:sldMk cId="2824050426" sldId="1168"/>
            <ac:spMk id="10" creationId="{95696A23-460C-4413-8414-525BF5AB77CB}"/>
          </ac:spMkLst>
        </pc:spChg>
        <pc:spChg chg="mod">
          <ac:chgData name="Pauwels, Pieter" userId="1b48dc03-8f8f-4d35-8cc2-e472d450e31a" providerId="ADAL" clId="{BD864BC5-7FA3-48ED-B9C7-FE0B9D66E3D1}" dt="2021-10-10T20:23:22.582" v="5400" actId="688"/>
          <ac:spMkLst>
            <pc:docMk/>
            <pc:sldMk cId="2824050426" sldId="1168"/>
            <ac:spMk id="21" creationId="{90B4CC52-E2CC-4C95-8A8B-9817C040CF86}"/>
          </ac:spMkLst>
        </pc:spChg>
        <pc:grpChg chg="mod">
          <ac:chgData name="Pauwels, Pieter" userId="1b48dc03-8f8f-4d35-8cc2-e472d450e31a" providerId="ADAL" clId="{BD864BC5-7FA3-48ED-B9C7-FE0B9D66E3D1}" dt="2021-10-10T20:23:38.664" v="5406"/>
          <ac:grpSpMkLst>
            <pc:docMk/>
            <pc:sldMk cId="2824050426" sldId="1168"/>
            <ac:grpSpMk id="13" creationId="{331F409D-D2A5-487B-A92A-5EA024DBAFC2}"/>
          </ac:grpSpMkLst>
        </pc:grpChg>
        <pc:picChg chg="add mod">
          <ac:chgData name="Pauwels, Pieter" userId="1b48dc03-8f8f-4d35-8cc2-e472d450e31a" providerId="ADAL" clId="{BD864BC5-7FA3-48ED-B9C7-FE0B9D66E3D1}" dt="2021-10-10T20:23:15.770" v="5397" actId="1076"/>
          <ac:picMkLst>
            <pc:docMk/>
            <pc:sldMk cId="2824050426" sldId="1168"/>
            <ac:picMk id="3" creationId="{DAC5A002-3961-481B-9820-07AF92B7D0DA}"/>
          </ac:picMkLst>
        </pc:picChg>
        <pc:picChg chg="mod">
          <ac:chgData name="Pauwels, Pieter" userId="1b48dc03-8f8f-4d35-8cc2-e472d450e31a" providerId="ADAL" clId="{BD864BC5-7FA3-48ED-B9C7-FE0B9D66E3D1}" dt="2021-10-10T20:23:17.212" v="5398" actId="1076"/>
          <ac:picMkLst>
            <pc:docMk/>
            <pc:sldMk cId="2824050426" sldId="1168"/>
            <ac:picMk id="11" creationId="{E10F78F9-CFE6-4844-920A-B47A307A4216}"/>
          </ac:picMkLst>
        </pc:picChg>
        <pc:picChg chg="add mod">
          <ac:chgData name="Pauwels, Pieter" userId="1b48dc03-8f8f-4d35-8cc2-e472d450e31a" providerId="ADAL" clId="{BD864BC5-7FA3-48ED-B9C7-FE0B9D66E3D1}" dt="2021-10-10T20:23:28.442" v="5402" actId="14100"/>
          <ac:picMkLst>
            <pc:docMk/>
            <pc:sldMk cId="2824050426" sldId="1168"/>
            <ac:picMk id="12" creationId="{9295A39B-29CD-4722-8881-A9E4F80A8771}"/>
          </ac:picMkLst>
        </pc:picChg>
        <pc:picChg chg="del">
          <ac:chgData name="Pauwels, Pieter" userId="1b48dc03-8f8f-4d35-8cc2-e472d450e31a" providerId="ADAL" clId="{BD864BC5-7FA3-48ED-B9C7-FE0B9D66E3D1}" dt="2021-10-10T20:21:11.679" v="5312" actId="21"/>
          <ac:picMkLst>
            <pc:docMk/>
            <pc:sldMk cId="2824050426" sldId="1168"/>
            <ac:picMk id="15" creationId="{9CF5360E-5F7A-4237-A636-46BBBAD0BCA1}"/>
          </ac:picMkLst>
        </pc:picChg>
        <pc:picChg chg="del">
          <ac:chgData name="Pauwels, Pieter" userId="1b48dc03-8f8f-4d35-8cc2-e472d450e31a" providerId="ADAL" clId="{BD864BC5-7FA3-48ED-B9C7-FE0B9D66E3D1}" dt="2021-10-10T20:21:15.075" v="5313" actId="478"/>
          <ac:picMkLst>
            <pc:docMk/>
            <pc:sldMk cId="2824050426" sldId="1168"/>
            <ac:picMk id="17" creationId="{0860E440-14C1-4826-B52B-B08D6246928F}"/>
          </ac:picMkLst>
        </pc:picChg>
        <pc:inkChg chg="add mod">
          <ac:chgData name="Pauwels, Pieter" userId="1b48dc03-8f8f-4d35-8cc2-e472d450e31a" providerId="ADAL" clId="{BD864BC5-7FA3-48ED-B9C7-FE0B9D66E3D1}" dt="2021-10-10T20:23:38.664" v="5406"/>
          <ac:inkMkLst>
            <pc:docMk/>
            <pc:sldMk cId="2824050426" sldId="1168"/>
            <ac:inkMk id="6" creationId="{A223169F-5A85-4537-8C8B-255B26AF7E57}"/>
          </ac:inkMkLst>
        </pc:inkChg>
        <pc:inkChg chg="add mod">
          <ac:chgData name="Pauwels, Pieter" userId="1b48dc03-8f8f-4d35-8cc2-e472d450e31a" providerId="ADAL" clId="{BD864BC5-7FA3-48ED-B9C7-FE0B9D66E3D1}" dt="2021-10-10T20:23:38.664" v="5406"/>
          <ac:inkMkLst>
            <pc:docMk/>
            <pc:sldMk cId="2824050426" sldId="1168"/>
            <ac:inkMk id="7" creationId="{BFB56BE7-9C03-41DF-BEB8-467D2CA3C94E}"/>
          </ac:inkMkLst>
        </pc:inkChg>
        <pc:inkChg chg="add mod">
          <ac:chgData name="Pauwels, Pieter" userId="1b48dc03-8f8f-4d35-8cc2-e472d450e31a" providerId="ADAL" clId="{BD864BC5-7FA3-48ED-B9C7-FE0B9D66E3D1}" dt="2021-10-10T20:23:38.664" v="5406"/>
          <ac:inkMkLst>
            <pc:docMk/>
            <pc:sldMk cId="2824050426" sldId="1168"/>
            <ac:inkMk id="8" creationId="{E6D93EF5-306B-4E8F-B753-0AD7434E3A0A}"/>
          </ac:inkMkLst>
        </pc:inkChg>
      </pc:sldChg>
      <pc:sldChg chg="modSp add mod">
        <pc:chgData name="Pauwels, Pieter" userId="1b48dc03-8f8f-4d35-8cc2-e472d450e31a" providerId="ADAL" clId="{BD864BC5-7FA3-48ED-B9C7-FE0B9D66E3D1}" dt="2021-10-10T20:32:52.473" v="5959" actId="108"/>
        <pc:sldMkLst>
          <pc:docMk/>
          <pc:sldMk cId="470269763" sldId="1169"/>
        </pc:sldMkLst>
        <pc:spChg chg="mod">
          <ac:chgData name="Pauwels, Pieter" userId="1b48dc03-8f8f-4d35-8cc2-e472d450e31a" providerId="ADAL" clId="{BD864BC5-7FA3-48ED-B9C7-FE0B9D66E3D1}" dt="2021-10-10T20:32:52.473" v="5959" actId="108"/>
          <ac:spMkLst>
            <pc:docMk/>
            <pc:sldMk cId="470269763" sldId="1169"/>
            <ac:spMk id="11" creationId="{4EB1E12C-7A65-463F-8866-69B6F4CA6520}"/>
          </ac:spMkLst>
        </pc:spChg>
      </pc:sldChg>
      <pc:sldChg chg="modSp add mod">
        <pc:chgData name="Pauwels, Pieter" userId="1b48dc03-8f8f-4d35-8cc2-e472d450e31a" providerId="ADAL" clId="{BD864BC5-7FA3-48ED-B9C7-FE0B9D66E3D1}" dt="2021-10-10T20:33:08.695" v="5963" actId="108"/>
        <pc:sldMkLst>
          <pc:docMk/>
          <pc:sldMk cId="2288813691" sldId="1170"/>
        </pc:sldMkLst>
        <pc:spChg chg="mod">
          <ac:chgData name="Pauwels, Pieter" userId="1b48dc03-8f8f-4d35-8cc2-e472d450e31a" providerId="ADAL" clId="{BD864BC5-7FA3-48ED-B9C7-FE0B9D66E3D1}" dt="2021-10-10T20:33:08.695" v="5963" actId="108"/>
          <ac:spMkLst>
            <pc:docMk/>
            <pc:sldMk cId="2288813691" sldId="1170"/>
            <ac:spMk id="11" creationId="{4EB1E12C-7A65-463F-8866-69B6F4CA6520}"/>
          </ac:spMkLst>
        </pc:spChg>
      </pc:sldChg>
      <pc:sldChg chg="modSp add mod">
        <pc:chgData name="Pauwels, Pieter" userId="1b48dc03-8f8f-4d35-8cc2-e472d450e31a" providerId="ADAL" clId="{BD864BC5-7FA3-48ED-B9C7-FE0B9D66E3D1}" dt="2021-10-10T20:33:26.584" v="5967" actId="108"/>
        <pc:sldMkLst>
          <pc:docMk/>
          <pc:sldMk cId="1668649510" sldId="1171"/>
        </pc:sldMkLst>
        <pc:spChg chg="mod">
          <ac:chgData name="Pauwels, Pieter" userId="1b48dc03-8f8f-4d35-8cc2-e472d450e31a" providerId="ADAL" clId="{BD864BC5-7FA3-48ED-B9C7-FE0B9D66E3D1}" dt="2021-10-10T20:33:26.584" v="5967" actId="108"/>
          <ac:spMkLst>
            <pc:docMk/>
            <pc:sldMk cId="1668649510" sldId="1171"/>
            <ac:spMk id="11" creationId="{4EB1E12C-7A65-463F-8866-69B6F4CA6520}"/>
          </ac:spMkLst>
        </pc:spChg>
      </pc:sldChg>
      <pc:sldChg chg="modSp add mod">
        <pc:chgData name="Pauwels, Pieter" userId="1b48dc03-8f8f-4d35-8cc2-e472d450e31a" providerId="ADAL" clId="{BD864BC5-7FA3-48ED-B9C7-FE0B9D66E3D1}" dt="2021-10-10T20:33:46.783" v="5972" actId="108"/>
        <pc:sldMkLst>
          <pc:docMk/>
          <pc:sldMk cId="1215714743" sldId="1172"/>
        </pc:sldMkLst>
        <pc:spChg chg="mod">
          <ac:chgData name="Pauwels, Pieter" userId="1b48dc03-8f8f-4d35-8cc2-e472d450e31a" providerId="ADAL" clId="{BD864BC5-7FA3-48ED-B9C7-FE0B9D66E3D1}" dt="2021-10-10T20:33:46.783" v="5972" actId="108"/>
          <ac:spMkLst>
            <pc:docMk/>
            <pc:sldMk cId="1215714743" sldId="1172"/>
            <ac:spMk id="11" creationId="{4EB1E12C-7A65-463F-8866-69B6F4CA6520}"/>
          </ac:spMkLst>
        </pc:spChg>
      </pc:sldChg>
      <pc:sldMasterChg chg="delSp mod modSldLayout">
        <pc:chgData name="Pauwels, Pieter" userId="1b48dc03-8f8f-4d35-8cc2-e472d450e31a" providerId="ADAL" clId="{BD864BC5-7FA3-48ED-B9C7-FE0B9D66E3D1}" dt="2021-10-10T15:28:02.416" v="60" actId="478"/>
        <pc:sldMasterMkLst>
          <pc:docMk/>
          <pc:sldMasterMk cId="1472845703" sldId="2147483686"/>
        </pc:sldMasterMkLst>
        <pc:picChg chg="del">
          <ac:chgData name="Pauwels, Pieter" userId="1b48dc03-8f8f-4d35-8cc2-e472d450e31a" providerId="ADAL" clId="{BD864BC5-7FA3-48ED-B9C7-FE0B9D66E3D1}" dt="2021-10-10T15:27:04.093" v="44" actId="478"/>
          <ac:picMkLst>
            <pc:docMk/>
            <pc:sldMasterMk cId="1472845703" sldId="2147483686"/>
            <ac:picMk id="66" creationId="{93FD69BB-9D62-3A4C-8433-C5954D52BB6F}"/>
          </ac:picMkLst>
        </pc:picChg>
        <pc:sldLayoutChg chg="delSp mod">
          <pc:chgData name="Pauwels, Pieter" userId="1b48dc03-8f8f-4d35-8cc2-e472d450e31a" providerId="ADAL" clId="{BD864BC5-7FA3-48ED-B9C7-FE0B9D66E3D1}" dt="2021-10-10T15:27:21.013" v="47" actId="478"/>
          <pc:sldLayoutMkLst>
            <pc:docMk/>
            <pc:sldMasterMk cId="1472845703" sldId="2147483686"/>
            <pc:sldLayoutMk cId="1026808661" sldId="2147483690"/>
          </pc:sldLayoutMkLst>
          <pc:spChg chg="del">
            <ac:chgData name="Pauwels, Pieter" userId="1b48dc03-8f8f-4d35-8cc2-e472d450e31a" providerId="ADAL" clId="{BD864BC5-7FA3-48ED-B9C7-FE0B9D66E3D1}" dt="2021-10-10T15:27:21.013" v="47" actId="478"/>
            <ac:spMkLst>
              <pc:docMk/>
              <pc:sldMasterMk cId="1472845703" sldId="2147483686"/>
              <pc:sldLayoutMk cId="1026808661" sldId="2147483690"/>
              <ac:spMk id="4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19.078" v="46" actId="478"/>
            <ac:spMkLst>
              <pc:docMk/>
              <pc:sldMasterMk cId="1472845703" sldId="2147483686"/>
              <pc:sldLayoutMk cId="1026808661" sldId="2147483690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18.189" v="45" actId="478"/>
            <ac:spMkLst>
              <pc:docMk/>
              <pc:sldMasterMk cId="1472845703" sldId="2147483686"/>
              <pc:sldLayoutMk cId="1026808661" sldId="2147483690"/>
              <ac:spMk id="6" creationId="{00000000-0000-0000-0000-000000000000}"/>
            </ac:spMkLst>
          </pc:spChg>
        </pc:sldLayoutChg>
        <pc:sldLayoutChg chg="delSp mod">
          <pc:chgData name="Pauwels, Pieter" userId="1b48dc03-8f8f-4d35-8cc2-e472d450e31a" providerId="ADAL" clId="{BD864BC5-7FA3-48ED-B9C7-FE0B9D66E3D1}" dt="2021-10-10T15:27:24.095" v="48" actId="478"/>
          <pc:sldLayoutMkLst>
            <pc:docMk/>
            <pc:sldMasterMk cId="1472845703" sldId="2147483686"/>
            <pc:sldLayoutMk cId="822799631" sldId="2147483691"/>
          </pc:sldLayoutMkLst>
          <pc:spChg chg="del">
            <ac:chgData name="Pauwels, Pieter" userId="1b48dc03-8f8f-4d35-8cc2-e472d450e31a" providerId="ADAL" clId="{BD864BC5-7FA3-48ED-B9C7-FE0B9D66E3D1}" dt="2021-10-10T15:27:24.095" v="48" actId="478"/>
            <ac:spMkLst>
              <pc:docMk/>
              <pc:sldMasterMk cId="1472845703" sldId="2147483686"/>
              <pc:sldLayoutMk cId="822799631" sldId="2147483691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24.095" v="48" actId="478"/>
            <ac:spMkLst>
              <pc:docMk/>
              <pc:sldMasterMk cId="1472845703" sldId="2147483686"/>
              <pc:sldLayoutMk cId="822799631" sldId="2147483691"/>
              <ac:spMk id="6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24.095" v="48" actId="478"/>
            <ac:spMkLst>
              <pc:docMk/>
              <pc:sldMasterMk cId="1472845703" sldId="2147483686"/>
              <pc:sldLayoutMk cId="822799631" sldId="2147483691"/>
              <ac:spMk id="7" creationId="{00000000-0000-0000-0000-000000000000}"/>
            </ac:spMkLst>
          </pc:spChg>
        </pc:sldLayoutChg>
        <pc:sldLayoutChg chg="delSp mod">
          <pc:chgData name="Pauwels, Pieter" userId="1b48dc03-8f8f-4d35-8cc2-e472d450e31a" providerId="ADAL" clId="{BD864BC5-7FA3-48ED-B9C7-FE0B9D66E3D1}" dt="2021-10-10T15:27:27.590" v="49" actId="478"/>
          <pc:sldLayoutMkLst>
            <pc:docMk/>
            <pc:sldMasterMk cId="1472845703" sldId="2147483686"/>
            <pc:sldLayoutMk cId="80732144" sldId="2147483692"/>
          </pc:sldLayoutMkLst>
          <pc:spChg chg="del">
            <ac:chgData name="Pauwels, Pieter" userId="1b48dc03-8f8f-4d35-8cc2-e472d450e31a" providerId="ADAL" clId="{BD864BC5-7FA3-48ED-B9C7-FE0B9D66E3D1}" dt="2021-10-10T15:27:27.590" v="49" actId="478"/>
            <ac:spMkLst>
              <pc:docMk/>
              <pc:sldMasterMk cId="1472845703" sldId="2147483686"/>
              <pc:sldLayoutMk cId="80732144" sldId="2147483692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27.590" v="49" actId="478"/>
            <ac:spMkLst>
              <pc:docMk/>
              <pc:sldMasterMk cId="1472845703" sldId="2147483686"/>
              <pc:sldLayoutMk cId="80732144" sldId="2147483692"/>
              <ac:spMk id="6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27.590" v="49" actId="478"/>
            <ac:spMkLst>
              <pc:docMk/>
              <pc:sldMasterMk cId="1472845703" sldId="2147483686"/>
              <pc:sldLayoutMk cId="80732144" sldId="2147483692"/>
              <ac:spMk id="7" creationId="{00000000-0000-0000-0000-000000000000}"/>
            </ac:spMkLst>
          </pc:spChg>
        </pc:sldLayoutChg>
        <pc:sldLayoutChg chg="delSp mod">
          <pc:chgData name="Pauwels, Pieter" userId="1b48dc03-8f8f-4d35-8cc2-e472d450e31a" providerId="ADAL" clId="{BD864BC5-7FA3-48ED-B9C7-FE0B9D66E3D1}" dt="2021-10-10T15:27:30.640" v="50" actId="478"/>
          <pc:sldLayoutMkLst>
            <pc:docMk/>
            <pc:sldMasterMk cId="1472845703" sldId="2147483686"/>
            <pc:sldLayoutMk cId="4214915347" sldId="2147483693"/>
          </pc:sldLayoutMkLst>
          <pc:spChg chg="del">
            <ac:chgData name="Pauwels, Pieter" userId="1b48dc03-8f8f-4d35-8cc2-e472d450e31a" providerId="ADAL" clId="{BD864BC5-7FA3-48ED-B9C7-FE0B9D66E3D1}" dt="2021-10-10T15:27:30.640" v="50" actId="478"/>
            <ac:spMkLst>
              <pc:docMk/>
              <pc:sldMasterMk cId="1472845703" sldId="2147483686"/>
              <pc:sldLayoutMk cId="4214915347" sldId="2147483693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30.640" v="50" actId="478"/>
            <ac:spMkLst>
              <pc:docMk/>
              <pc:sldMasterMk cId="1472845703" sldId="2147483686"/>
              <pc:sldLayoutMk cId="4214915347" sldId="2147483693"/>
              <ac:spMk id="6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30.640" v="50" actId="478"/>
            <ac:spMkLst>
              <pc:docMk/>
              <pc:sldMasterMk cId="1472845703" sldId="2147483686"/>
              <pc:sldLayoutMk cId="4214915347" sldId="2147483693"/>
              <ac:spMk id="7" creationId="{00000000-0000-0000-0000-000000000000}"/>
            </ac:spMkLst>
          </pc:spChg>
        </pc:sldLayoutChg>
        <pc:sldLayoutChg chg="delSp mod">
          <pc:chgData name="Pauwels, Pieter" userId="1b48dc03-8f8f-4d35-8cc2-e472d450e31a" providerId="ADAL" clId="{BD864BC5-7FA3-48ED-B9C7-FE0B9D66E3D1}" dt="2021-10-10T15:27:33.142" v="51" actId="478"/>
          <pc:sldLayoutMkLst>
            <pc:docMk/>
            <pc:sldMasterMk cId="1472845703" sldId="2147483686"/>
            <pc:sldLayoutMk cId="1240711053" sldId="2147483694"/>
          </pc:sldLayoutMkLst>
          <pc:spChg chg="del">
            <ac:chgData name="Pauwels, Pieter" userId="1b48dc03-8f8f-4d35-8cc2-e472d450e31a" providerId="ADAL" clId="{BD864BC5-7FA3-48ED-B9C7-FE0B9D66E3D1}" dt="2021-10-10T15:27:33.142" v="51" actId="478"/>
            <ac:spMkLst>
              <pc:docMk/>
              <pc:sldMasterMk cId="1472845703" sldId="2147483686"/>
              <pc:sldLayoutMk cId="1240711053" sldId="2147483694"/>
              <ac:spMk id="4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33.142" v="51" actId="478"/>
            <ac:spMkLst>
              <pc:docMk/>
              <pc:sldMasterMk cId="1472845703" sldId="2147483686"/>
              <pc:sldLayoutMk cId="1240711053" sldId="2147483694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33.142" v="51" actId="478"/>
            <ac:spMkLst>
              <pc:docMk/>
              <pc:sldMasterMk cId="1472845703" sldId="2147483686"/>
              <pc:sldLayoutMk cId="1240711053" sldId="2147483694"/>
              <ac:spMk id="6" creationId="{00000000-0000-0000-0000-000000000000}"/>
            </ac:spMkLst>
          </pc:spChg>
        </pc:sldLayoutChg>
        <pc:sldLayoutChg chg="delSp modSp mod">
          <pc:chgData name="Pauwels, Pieter" userId="1b48dc03-8f8f-4d35-8cc2-e472d450e31a" providerId="ADAL" clId="{BD864BC5-7FA3-48ED-B9C7-FE0B9D66E3D1}" dt="2021-10-10T15:27:37.862" v="53" actId="478"/>
          <pc:sldLayoutMkLst>
            <pc:docMk/>
            <pc:sldMasterMk cId="1472845703" sldId="2147483686"/>
            <pc:sldLayoutMk cId="817359562" sldId="2147483695"/>
          </pc:sldLayoutMkLst>
          <pc:spChg chg="del">
            <ac:chgData name="Pauwels, Pieter" userId="1b48dc03-8f8f-4d35-8cc2-e472d450e31a" providerId="ADAL" clId="{BD864BC5-7FA3-48ED-B9C7-FE0B9D66E3D1}" dt="2021-10-10T15:27:37.862" v="53" actId="478"/>
            <ac:spMkLst>
              <pc:docMk/>
              <pc:sldMasterMk cId="1472845703" sldId="2147483686"/>
              <pc:sldLayoutMk cId="817359562" sldId="2147483695"/>
              <ac:spMk id="4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37.862" v="53" actId="478"/>
            <ac:spMkLst>
              <pc:docMk/>
              <pc:sldMasterMk cId="1472845703" sldId="2147483686"/>
              <pc:sldLayoutMk cId="817359562" sldId="2147483695"/>
              <ac:spMk id="5" creationId="{00000000-0000-0000-0000-000000000000}"/>
            </ac:spMkLst>
          </pc:spChg>
          <pc:spChg chg="del mod">
            <ac:chgData name="Pauwels, Pieter" userId="1b48dc03-8f8f-4d35-8cc2-e472d450e31a" providerId="ADAL" clId="{BD864BC5-7FA3-48ED-B9C7-FE0B9D66E3D1}" dt="2021-10-10T15:27:37.862" v="53" actId="478"/>
            <ac:spMkLst>
              <pc:docMk/>
              <pc:sldMasterMk cId="1472845703" sldId="2147483686"/>
              <pc:sldLayoutMk cId="817359562" sldId="2147483695"/>
              <ac:spMk id="6" creationId="{00000000-0000-0000-0000-000000000000}"/>
            </ac:spMkLst>
          </pc:spChg>
        </pc:sldLayoutChg>
        <pc:sldLayoutChg chg="delSp mod">
          <pc:chgData name="Pauwels, Pieter" userId="1b48dc03-8f8f-4d35-8cc2-e472d450e31a" providerId="ADAL" clId="{BD864BC5-7FA3-48ED-B9C7-FE0B9D66E3D1}" dt="2021-10-10T15:27:40.893" v="54" actId="478"/>
          <pc:sldLayoutMkLst>
            <pc:docMk/>
            <pc:sldMasterMk cId="1472845703" sldId="2147483686"/>
            <pc:sldLayoutMk cId="479533646" sldId="2147483696"/>
          </pc:sldLayoutMkLst>
          <pc:spChg chg="del">
            <ac:chgData name="Pauwels, Pieter" userId="1b48dc03-8f8f-4d35-8cc2-e472d450e31a" providerId="ADAL" clId="{BD864BC5-7FA3-48ED-B9C7-FE0B9D66E3D1}" dt="2021-10-10T15:27:40.893" v="54" actId="478"/>
            <ac:spMkLst>
              <pc:docMk/>
              <pc:sldMasterMk cId="1472845703" sldId="2147483686"/>
              <pc:sldLayoutMk cId="479533646" sldId="2147483696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40.893" v="54" actId="478"/>
            <ac:spMkLst>
              <pc:docMk/>
              <pc:sldMasterMk cId="1472845703" sldId="2147483686"/>
              <pc:sldLayoutMk cId="479533646" sldId="2147483696"/>
              <ac:spMk id="6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40.893" v="54" actId="478"/>
            <ac:spMkLst>
              <pc:docMk/>
              <pc:sldMasterMk cId="1472845703" sldId="2147483686"/>
              <pc:sldLayoutMk cId="479533646" sldId="2147483696"/>
              <ac:spMk id="7" creationId="{00000000-0000-0000-0000-000000000000}"/>
            </ac:spMkLst>
          </pc:spChg>
        </pc:sldLayoutChg>
        <pc:sldLayoutChg chg="delSp mod">
          <pc:chgData name="Pauwels, Pieter" userId="1b48dc03-8f8f-4d35-8cc2-e472d450e31a" providerId="ADAL" clId="{BD864BC5-7FA3-48ED-B9C7-FE0B9D66E3D1}" dt="2021-10-10T15:27:44.269" v="55" actId="478"/>
          <pc:sldLayoutMkLst>
            <pc:docMk/>
            <pc:sldMasterMk cId="1472845703" sldId="2147483686"/>
            <pc:sldLayoutMk cId="3700944159" sldId="2147483697"/>
          </pc:sldLayoutMkLst>
          <pc:spChg chg="del">
            <ac:chgData name="Pauwels, Pieter" userId="1b48dc03-8f8f-4d35-8cc2-e472d450e31a" providerId="ADAL" clId="{BD864BC5-7FA3-48ED-B9C7-FE0B9D66E3D1}" dt="2021-10-10T15:27:44.269" v="55" actId="478"/>
            <ac:spMkLst>
              <pc:docMk/>
              <pc:sldMasterMk cId="1472845703" sldId="2147483686"/>
              <pc:sldLayoutMk cId="3700944159" sldId="2147483697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44.269" v="55" actId="478"/>
            <ac:spMkLst>
              <pc:docMk/>
              <pc:sldMasterMk cId="1472845703" sldId="2147483686"/>
              <pc:sldLayoutMk cId="3700944159" sldId="2147483697"/>
              <ac:spMk id="6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44.269" v="55" actId="478"/>
            <ac:spMkLst>
              <pc:docMk/>
              <pc:sldMasterMk cId="1472845703" sldId="2147483686"/>
              <pc:sldLayoutMk cId="3700944159" sldId="2147483697"/>
              <ac:spMk id="7" creationId="{00000000-0000-0000-0000-000000000000}"/>
            </ac:spMkLst>
          </pc:spChg>
        </pc:sldLayoutChg>
        <pc:sldLayoutChg chg="delSp mod">
          <pc:chgData name="Pauwels, Pieter" userId="1b48dc03-8f8f-4d35-8cc2-e472d450e31a" providerId="ADAL" clId="{BD864BC5-7FA3-48ED-B9C7-FE0B9D66E3D1}" dt="2021-10-10T15:27:47.617" v="56" actId="478"/>
          <pc:sldLayoutMkLst>
            <pc:docMk/>
            <pc:sldMasterMk cId="1472845703" sldId="2147483686"/>
            <pc:sldLayoutMk cId="2088378210" sldId="2147483698"/>
          </pc:sldLayoutMkLst>
          <pc:spChg chg="del">
            <ac:chgData name="Pauwels, Pieter" userId="1b48dc03-8f8f-4d35-8cc2-e472d450e31a" providerId="ADAL" clId="{BD864BC5-7FA3-48ED-B9C7-FE0B9D66E3D1}" dt="2021-10-10T15:27:47.617" v="56" actId="478"/>
            <ac:spMkLst>
              <pc:docMk/>
              <pc:sldMasterMk cId="1472845703" sldId="2147483686"/>
              <pc:sldLayoutMk cId="2088378210" sldId="2147483698"/>
              <ac:spMk id="4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47.617" v="56" actId="478"/>
            <ac:spMkLst>
              <pc:docMk/>
              <pc:sldMasterMk cId="1472845703" sldId="2147483686"/>
              <pc:sldLayoutMk cId="2088378210" sldId="2147483698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47.617" v="56" actId="478"/>
            <ac:spMkLst>
              <pc:docMk/>
              <pc:sldMasterMk cId="1472845703" sldId="2147483686"/>
              <pc:sldLayoutMk cId="2088378210" sldId="2147483698"/>
              <ac:spMk id="6" creationId="{00000000-0000-0000-0000-000000000000}"/>
            </ac:spMkLst>
          </pc:spChg>
        </pc:sldLayoutChg>
        <pc:sldLayoutChg chg="delSp mod">
          <pc:chgData name="Pauwels, Pieter" userId="1b48dc03-8f8f-4d35-8cc2-e472d450e31a" providerId="ADAL" clId="{BD864BC5-7FA3-48ED-B9C7-FE0B9D66E3D1}" dt="2021-10-10T15:27:50.864" v="57" actId="478"/>
          <pc:sldLayoutMkLst>
            <pc:docMk/>
            <pc:sldMasterMk cId="1472845703" sldId="2147483686"/>
            <pc:sldLayoutMk cId="952039757" sldId="2147483699"/>
          </pc:sldLayoutMkLst>
          <pc:spChg chg="del">
            <ac:chgData name="Pauwels, Pieter" userId="1b48dc03-8f8f-4d35-8cc2-e472d450e31a" providerId="ADAL" clId="{BD864BC5-7FA3-48ED-B9C7-FE0B9D66E3D1}" dt="2021-10-10T15:27:50.864" v="57" actId="478"/>
            <ac:spMkLst>
              <pc:docMk/>
              <pc:sldMasterMk cId="1472845703" sldId="2147483686"/>
              <pc:sldLayoutMk cId="952039757" sldId="2147483699"/>
              <ac:spMk id="4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50.864" v="57" actId="478"/>
            <ac:spMkLst>
              <pc:docMk/>
              <pc:sldMasterMk cId="1472845703" sldId="2147483686"/>
              <pc:sldLayoutMk cId="952039757" sldId="2147483699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50.864" v="57" actId="478"/>
            <ac:spMkLst>
              <pc:docMk/>
              <pc:sldMasterMk cId="1472845703" sldId="2147483686"/>
              <pc:sldLayoutMk cId="952039757" sldId="2147483699"/>
              <ac:spMk id="6" creationId="{00000000-0000-0000-0000-000000000000}"/>
            </ac:spMkLst>
          </pc:spChg>
        </pc:sldLayoutChg>
        <pc:sldLayoutChg chg="delSp mod">
          <pc:chgData name="Pauwels, Pieter" userId="1b48dc03-8f8f-4d35-8cc2-e472d450e31a" providerId="ADAL" clId="{BD864BC5-7FA3-48ED-B9C7-FE0B9D66E3D1}" dt="2021-10-10T15:27:55.553" v="58" actId="478"/>
          <pc:sldLayoutMkLst>
            <pc:docMk/>
            <pc:sldMasterMk cId="1472845703" sldId="2147483686"/>
            <pc:sldLayoutMk cId="3795560370" sldId="2147483701"/>
          </pc:sldLayoutMkLst>
          <pc:spChg chg="del">
            <ac:chgData name="Pauwels, Pieter" userId="1b48dc03-8f8f-4d35-8cc2-e472d450e31a" providerId="ADAL" clId="{BD864BC5-7FA3-48ED-B9C7-FE0B9D66E3D1}" dt="2021-10-10T15:27:55.553" v="58" actId="478"/>
            <ac:spMkLst>
              <pc:docMk/>
              <pc:sldMasterMk cId="1472845703" sldId="2147483686"/>
              <pc:sldLayoutMk cId="3795560370" sldId="2147483701"/>
              <ac:spMk id="4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55.553" v="58" actId="478"/>
            <ac:spMkLst>
              <pc:docMk/>
              <pc:sldMasterMk cId="1472845703" sldId="2147483686"/>
              <pc:sldLayoutMk cId="3795560370" sldId="2147483701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55.553" v="58" actId="478"/>
            <ac:spMkLst>
              <pc:docMk/>
              <pc:sldMasterMk cId="1472845703" sldId="2147483686"/>
              <pc:sldLayoutMk cId="3795560370" sldId="2147483701"/>
              <ac:spMk id="6" creationId="{00000000-0000-0000-0000-000000000000}"/>
            </ac:spMkLst>
          </pc:spChg>
        </pc:sldLayoutChg>
        <pc:sldLayoutChg chg="delSp mod">
          <pc:chgData name="Pauwels, Pieter" userId="1b48dc03-8f8f-4d35-8cc2-e472d450e31a" providerId="ADAL" clId="{BD864BC5-7FA3-48ED-B9C7-FE0B9D66E3D1}" dt="2021-10-10T15:27:59.815" v="59" actId="478"/>
          <pc:sldLayoutMkLst>
            <pc:docMk/>
            <pc:sldMasterMk cId="1472845703" sldId="2147483686"/>
            <pc:sldLayoutMk cId="261899166" sldId="2147483702"/>
          </pc:sldLayoutMkLst>
          <pc:spChg chg="del">
            <ac:chgData name="Pauwels, Pieter" userId="1b48dc03-8f8f-4d35-8cc2-e472d450e31a" providerId="ADAL" clId="{BD864BC5-7FA3-48ED-B9C7-FE0B9D66E3D1}" dt="2021-10-10T15:27:59.815" v="59" actId="478"/>
            <ac:spMkLst>
              <pc:docMk/>
              <pc:sldMasterMk cId="1472845703" sldId="2147483686"/>
              <pc:sldLayoutMk cId="261899166" sldId="2147483702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59.815" v="59" actId="478"/>
            <ac:spMkLst>
              <pc:docMk/>
              <pc:sldMasterMk cId="1472845703" sldId="2147483686"/>
              <pc:sldLayoutMk cId="261899166" sldId="2147483702"/>
              <ac:spMk id="6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7:59.815" v="59" actId="478"/>
            <ac:spMkLst>
              <pc:docMk/>
              <pc:sldMasterMk cId="1472845703" sldId="2147483686"/>
              <pc:sldLayoutMk cId="261899166" sldId="2147483702"/>
              <ac:spMk id="7" creationId="{00000000-0000-0000-0000-000000000000}"/>
            </ac:spMkLst>
          </pc:spChg>
        </pc:sldLayoutChg>
        <pc:sldLayoutChg chg="delSp mod">
          <pc:chgData name="Pauwels, Pieter" userId="1b48dc03-8f8f-4d35-8cc2-e472d450e31a" providerId="ADAL" clId="{BD864BC5-7FA3-48ED-B9C7-FE0B9D66E3D1}" dt="2021-10-10T15:28:02.416" v="60" actId="478"/>
          <pc:sldLayoutMkLst>
            <pc:docMk/>
            <pc:sldMasterMk cId="1472845703" sldId="2147483686"/>
            <pc:sldLayoutMk cId="22839065" sldId="2147483703"/>
          </pc:sldLayoutMkLst>
          <pc:spChg chg="del">
            <ac:chgData name="Pauwels, Pieter" userId="1b48dc03-8f8f-4d35-8cc2-e472d450e31a" providerId="ADAL" clId="{BD864BC5-7FA3-48ED-B9C7-FE0B9D66E3D1}" dt="2021-10-10T15:28:02.416" v="60" actId="478"/>
            <ac:spMkLst>
              <pc:docMk/>
              <pc:sldMasterMk cId="1472845703" sldId="2147483686"/>
              <pc:sldLayoutMk cId="22839065" sldId="2147483703"/>
              <ac:spMk id="5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8:02.416" v="60" actId="478"/>
            <ac:spMkLst>
              <pc:docMk/>
              <pc:sldMasterMk cId="1472845703" sldId="2147483686"/>
              <pc:sldLayoutMk cId="22839065" sldId="2147483703"/>
              <ac:spMk id="6" creationId="{00000000-0000-0000-0000-000000000000}"/>
            </ac:spMkLst>
          </pc:spChg>
          <pc:spChg chg="del">
            <ac:chgData name="Pauwels, Pieter" userId="1b48dc03-8f8f-4d35-8cc2-e472d450e31a" providerId="ADAL" clId="{BD864BC5-7FA3-48ED-B9C7-FE0B9D66E3D1}" dt="2021-10-10T15:28:02.416" v="60" actId="478"/>
            <ac:spMkLst>
              <pc:docMk/>
              <pc:sldMasterMk cId="1472845703" sldId="2147483686"/>
              <pc:sldLayoutMk cId="22839065" sldId="2147483703"/>
              <ac:spMk id="7" creationId="{00000000-0000-0000-0000-000000000000}"/>
            </ac:spMkLst>
          </pc:sp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6:24:15.41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0 149,'0'0,"0"0,0 0,16 3,43 4,0-3,0-3,86-8,178-38,-226 29,633-75,-679 86,-50 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9:42:57.14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1 110,'0'0,"0"0,0 0,0 0,0 0,0 0,22-2,257-22,1 13,353 31,2-11,-1-52,643-10,-824 48,359 6,-754 1,1266 33,177-3,355 22,-455-44,-956-5,916 26,218 1,-1079-27,839-15,-801 1,-530 8,-4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9:46:05.77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60,'0'0,"36"4,7-1,-1-1,61-6,26 1,469-9,-528 9,201-19,103-2,258 44,-410-6,546 7,-718-22,-49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9:46:13.14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69,'321'-5,"108"-10,-381 13,155-13,147-3,368 6,-582 10,231 9,-314 1,-39-5,1-1,0 0,-1 0,1-2,0 0,24-3,-37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9:46:20.57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124 0,'-3'37,"-1"-1,-2 0,-2 0,-12 35,1 3,5-8,3 1,3-1,1 112,-8 18,7-134,8-39,1-21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9:46:31.55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533 0,'0'0,"0"0,0 0,0 0,0 0,-13 31,-1-13,0-1,-1-1,-19 17,-32 35,6 15,42-56,-1 0,-1-2,-1 0,-1-1,-41 33,-1-19,51-32,0 1,1 0,0 1,0 0,-12 13,23-20,0 0,1 0,0 0,-1 0,1 1,0-1,-1 0,1 0,0 0,0 1,0-1,0 0,0 0,0 1,1-1,-1 0,0 0,1 0,-1 0,1 1,-1-1,1 0,-1 0,1 0,0 0,-1 0,1 0,1 1,26 31,-25-30,28 26,1 0,1-2,1-2,1-1,51 26,199 76,-203-93,7 6,-85-38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9:46:32.72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22,'0'0,"0"0,0 0,0 0,44-2,-28 0,88-9,177 4,-49 24,265 8,239-38,-732 13,-2-1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9:46:38.12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703 102,'0'0,"-18"3,-36 4,-7 0,1 2,-116 35,159-38,0 0,0 2,1 0,0 1,0 0,1 2,0-1,1 2,1 0,-1 1,2 0,0 1,0 0,-13 23,10-10,0 1,2 0,1 1,2 0,0 1,2 0,2 1,-6 52,11-70,1-1,0 0,0 1,1-1,1 0,0 0,1 0,0 0,0 0,2 0,-1-1,2 0,-1 0,1 0,1-1,0 0,1 0,0 0,0-1,1-1,0 1,0-1,1-1,17 11,9 1,2-1,0-2,1-2,1-2,54 11,207 15,-196-28,358 17,-231-33,419-67,-282 23,47-8,-326 41,-2-4,135-51,-219 70,21-7,-2-1,0 0,0-2,-1-1,41-30,-61 41,-1 0,0 0,1-1,-1 1,0 0,0-1,-1 1,1 0,0-1,-1 1,0-1,1 0,-1 1,0-1,0 1,0-1,-1 1,1-1,-1 1,1-1,-2-2,-20-58,17 52,-7-18,-2 0,-1 1,-1 0,-2 2,0 0,-2 1,-1 0,0 2,-2 1,-1 1,0 0,-2 2,0 1,-1 1,-1 2,0 0,-33-11,-51-15,-2 4,-2 6,-1 4,-139-12,189 33,-1 4,-81 7,-136 27,27-2,166-23,8-1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9:46:45.3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38,'57'-7,"0"2,1 2,67 6,-13 0,483-24,-414 13,-179 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9:46:53.84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0,'0'0,"0"0,0 0,0 0,0 0,0 0,0 0,0 0,0 0,0 0,34 9,97 10,1-5,145-4,-219-9,328 12,-30 0,-47-8,94 6,124-4,-349-9,295-30,-433 28,-21 2,0 1,0 0,38 5,-49-3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20:23:36.20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3917 1218,'-1240'-23,"254"-29,9 43,657 32,137-6,181-16,-1-1,0 1,0-1,0 0,1 0,-1 0,0-1,0 1,0-1,1 1,-1-1,0 0,1 0,-1 0,1 0,-1-1,-2-1,3 0,0 0,0 0,0 0,1 0,-1 0,1 0,0 0,0-1,0 1,1 0,-1-1,1 1,-1-6,-37-206,22 141,-8-87,24 97,1 51,-1 0,0 0,-1 0,0 1,0-1,-2 0,0 1,-6-18,0 7,1-1,1 0,1-1,1 0,-4-41,5-130,5 182,-1-34,0 26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6:24:16.23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58 0,'2'3,"1"0,0-1,1 0,-1 1,0-1,1-1,-1 1,7 2,-7-2,21 7,-1-1,1-1,1-1,-1-2,1 0,26 0,-27-2,0 0,1 2,-2 0,1 2,0 1,29 12,-53-19,1 0,-1 1,0-1,1 0,-1 1,1-1,-1 0,0 1,1-1,-1 0,0 1,1-1,-1 1,0-1,0 0,0 1,1-1,-1 1,0-1,0 1,0-1,0 1,0-1,0 1,0-1,0 1,0-1,0 1,0-1,0 1,0-1,0 1,0-1,0 1,-1-1,1 0,0 1,0-1,-1 1,1-1,0 0,-1 1,1-1,0 1,-1-1,1 1,-24 21,18-17,-57 47,-2-2,-3-4,-1-2,-116 54,175-96,10-2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20:23:37.19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408 0,'-7'1,"1"0,-1 0,1 1,-1-1,1 1,0 1,-1-1,1 1,0 0,1 1,-1-1,-10 9,-6 8,-33 35,29-28,13-14,-27 24,3 3,0 1,-50 76,213-311,-70 112,-46 67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20:23:38.0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1,'4'0,"8"0,5 4,4 8,6 6,1 3,4 5,-1 3,2 2,3 1,2 1,2-1,1 1,-2-1,-5-3,-1-2,-2-3,-6-5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6:24:17.2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1,'0'0,"0"0,0 0,31 8,34 0,0-2,107-6,-13 0,157 20,118 2,-394-22,-5-2,-1 2,0 2,1 1,-1 2,38 10,-54-10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6:24:18.09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43 0,'76'52,"-28"-29,97 31,-92-36,76 35,-129-53,1 1,-1-1,0 0,1 0,-1 0,1 1,-1-1,0 0,1 0,-1 1,0-1,1 0,-1 1,0-1,0 0,1 1,-1-1,0 0,0 1,0-1,1 1,-1-1,0 0,0 1,0-1,0 1,0-1,0 1,0-1,0 1,0-1,0 1,-12 13,-33 14,29-20,-63 41,22-12,-1-3,-2-2,-101 38,149-67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6:24:19.02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1,'69'41,"146"63,-101-53,551 288,-138-67,-400-215,-73-35,-2 2,76 47,-126-69,-2-2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6:24:19.8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177 0,'0'0,"16"20,53 64,83 135,-152-219,0 1,0-1,0 0,0 1,0-1,0 1,0-1,0 0,0 1,0-1,-1 1,1-1,0 0,0 1,0-1,0 1,-1-1,1 0,0 1,0-1,-1 0,1 1,0-1,0 0,-1 0,1 1,0-1,-1 0,1 0,0 0,-1 1,1-1,-1 0,1 0,0 0,-1 0,1 0,-1 0,1 0,0 0,-1 0,1 0,-1 0,1 0,-1 0,-29 3,21-2,-139 20,-60 6,201-27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6:24:20.8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1,'3'1,"0"0,-1 1,1-1,0 1,-1 0,0 0,1 0,-1 0,3 3,2 2,155 130,370 289,-364-314,202 98,-307-174,-2 3,66 53,101 106,-219-190,-7-7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6:24:21.71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152 1,'0'0,"0"0,0 0,0 0,11 24,23 52,3-3,4-1,65 89,-144-165,-21-7,-204-41,242 47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0T16:24:29.1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0,'4'0,"3"0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5DE2-B715-4EA4-8CF0-DA425EA806A7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99BBE-B871-48D7-983C-C0B1D7156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26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order to navigate robots rely on environmental representations of the space to be visited called maps. A map is used for different purposes during navigation, namely localization (where is the robot in the building), path planning (what is the optimal path to reach a certain destination) and when continuously update reactive navigation (i.e. compute at every sample the control commands to give to the robot to follow the computed path). </a:t>
            </a:r>
          </a:p>
          <a:p>
            <a:r>
              <a:rPr lang="en-GB" dirty="0"/>
              <a:t>There are, on a </a:t>
            </a:r>
            <a:r>
              <a:rPr lang="en-GB" dirty="0" err="1"/>
              <a:t>higer</a:t>
            </a:r>
            <a:r>
              <a:rPr lang="en-GB" dirty="0"/>
              <a:t> level, two ways of deriving a map of the environment. SLAM (simultaneous localization and mapping)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058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order to navigate robots rely on environmental representations of the space to be visited called maps. A map is used for different purposes during navigation, namely localization (where is the robot in the building), path planning (what is the optimal path to reach a certain destination) and when continuously update reactive navigation (i.e. compute at every sample the control commands to give to the robot to follow the computed path). </a:t>
            </a:r>
          </a:p>
          <a:p>
            <a:r>
              <a:rPr lang="en-GB" dirty="0"/>
              <a:t>There are, on a </a:t>
            </a:r>
            <a:r>
              <a:rPr lang="en-GB" dirty="0" err="1"/>
              <a:t>higer</a:t>
            </a:r>
            <a:r>
              <a:rPr lang="en-GB" dirty="0"/>
              <a:t> level, two ways of deriving a map of the environment. SLAM (simultaneous localization and mapping)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34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order to navigate robots rely on environmental representations of the space to be visited called maps. A map is used for different purposes during navigation, namely localization (where is the robot in the building), path planning (what is the optimal path to reach a certain destination) and when continuously update reactive navigation (i.e. compute at every sample the control commands to give to the robot to follow the computed path). </a:t>
            </a:r>
          </a:p>
          <a:p>
            <a:r>
              <a:rPr lang="en-GB" dirty="0"/>
              <a:t>There are, on a </a:t>
            </a:r>
            <a:r>
              <a:rPr lang="en-GB" dirty="0" err="1"/>
              <a:t>higer</a:t>
            </a:r>
            <a:r>
              <a:rPr lang="en-GB" dirty="0"/>
              <a:t> level, two ways of deriving a map of the environment. SLAM (simultaneous localization and mapping)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661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idea is to extract the data from BIM model to a </a:t>
            </a:r>
            <a:r>
              <a:rPr lang="en-GB" dirty="0" err="1"/>
              <a:t>GraphDB</a:t>
            </a:r>
            <a:r>
              <a:rPr lang="en-GB" dirty="0"/>
              <a:t> that a robot can access online.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52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idea is to extract the data from BIM model to a </a:t>
            </a:r>
            <a:r>
              <a:rPr lang="en-GB" dirty="0" err="1"/>
              <a:t>GraphDB</a:t>
            </a:r>
            <a:r>
              <a:rPr lang="en-GB" dirty="0"/>
              <a:t> that a robot can access online.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880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99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471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99BBE-B871-48D7-983C-C0B1D7156D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37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top"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ack75"/>
          <p:cNvSpPr/>
          <p:nvPr userDrawn="1"/>
        </p:nvSpPr>
        <p:spPr>
          <a:xfrm>
            <a:off x="0" y="75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756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at the top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1548000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00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16442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-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3518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20343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354513" cy="456723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872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-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4405" y="586800"/>
            <a:ext cx="482092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91230" y="1295401"/>
            <a:ext cx="4824095" cy="29337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22600" cy="4567238"/>
          </a:xfrm>
        </p:spPr>
        <p:txBody>
          <a:bodyPr/>
          <a:lstStyle/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812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dark im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This is an example of a white headline on a full screen, dark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1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light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an example of a black headline on a full screen, light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8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an example of a black headline on a white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4563782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1890000" y="1299075"/>
            <a:ext cx="5292725" cy="29772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8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rle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9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US"/>
              <a:t>Sample slide with table and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1" y="2638425"/>
            <a:ext cx="7563556" cy="159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jdelijke aanduiding voor tabel 7"/>
          <p:cNvSpPr>
            <a:spLocks noGrp="1"/>
          </p:cNvSpPr>
          <p:nvPr>
            <p:ph type="tbl" sz="quarter" idx="13" hasCustomPrompt="1"/>
          </p:nvPr>
        </p:nvSpPr>
        <p:spPr>
          <a:xfrm>
            <a:off x="755650" y="1079501"/>
            <a:ext cx="755967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3993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Example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 hasCustomPrompt="1"/>
          </p:nvPr>
        </p:nvSpPr>
        <p:spPr>
          <a:xfrm>
            <a:off x="755650" y="1079500"/>
            <a:ext cx="7559675" cy="3149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42023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top"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ack75"/>
          <p:cNvSpPr/>
          <p:nvPr userDrawn="1"/>
        </p:nvSpPr>
        <p:spPr>
          <a:xfrm>
            <a:off x="0" y="75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756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at the top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1548000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00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351592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75"/>
          <p:cNvSpPr/>
          <p:nvPr userDrawn="1"/>
        </p:nvSpPr>
        <p:spPr>
          <a:xfrm>
            <a:off x="0" y="183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5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in the middle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628097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417918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75"/>
          <p:cNvSpPr/>
          <p:nvPr userDrawn="1"/>
        </p:nvSpPr>
        <p:spPr>
          <a:xfrm>
            <a:off x="0" y="183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5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in the middle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628097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9311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75"/>
          <p:cNvSpPr/>
          <p:nvPr userDrawn="1"/>
        </p:nvSpPr>
        <p:spPr>
          <a:xfrm>
            <a:off x="0" y="291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2915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at the bottom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708591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38356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85793"/>
            <a:ext cx="359568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606" y="1296000"/>
            <a:ext cx="3595688" cy="29331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714875" y="586800"/>
            <a:ext cx="3604419" cy="732238"/>
          </a:xfrm>
        </p:spPr>
        <p:txBody>
          <a:bodyPr anchor="t"/>
          <a:lstStyle>
            <a:lvl1pPr marL="0" indent="0">
              <a:buNone/>
              <a:defRPr lang="nl-NL" sz="195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82279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714875" y="0"/>
            <a:ext cx="4429125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8073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491013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491331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046788" y="0"/>
            <a:ext cx="3097212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2149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image/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</a:t>
            </a:r>
          </a:p>
        </p:txBody>
      </p:sp>
      <p:sp>
        <p:nvSpPr>
          <p:cNvPr id="10" name="Tijdelijke aanduiding voor inhoud 9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89125" y="1079501"/>
            <a:ext cx="5292725" cy="297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icon to insert 16x9 image or movie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4106268"/>
            <a:ext cx="5292725" cy="165100"/>
          </a:xfrm>
        </p:spPr>
        <p:txBody>
          <a:bodyPr/>
          <a:lstStyle>
            <a:lvl1pPr>
              <a:defRPr sz="1100" i="1"/>
            </a:lvl1pPr>
          </a:lstStyle>
          <a:p>
            <a:pPr lvl="0"/>
            <a:r>
              <a:rPr lang="en-GB"/>
              <a:t>Click to insert Caption under image or movie</a:t>
            </a:r>
          </a:p>
        </p:txBody>
      </p:sp>
    </p:spTree>
    <p:extLst>
      <p:ext uri="{BB962C8B-B14F-4D97-AF65-F5344CB8AC3E}">
        <p14:creationId xmlns:p14="http://schemas.microsoft.com/office/powerpoint/2010/main" val="12407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 27pt headline on a slide with three images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8824" y="1306642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490913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5414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755650" y="1943101"/>
            <a:ext cx="2087563" cy="26252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3487739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  <p:sp>
        <p:nvSpPr>
          <p:cNvPr id="12" name="Tijdelijke aanduiding voor afbeelding 9"/>
          <p:cNvSpPr>
            <a:spLocks noGrp="1"/>
          </p:cNvSpPr>
          <p:nvPr>
            <p:ph type="pic" sz="quarter" idx="17" hasCustomPrompt="1"/>
          </p:nvPr>
        </p:nvSpPr>
        <p:spPr>
          <a:xfrm>
            <a:off x="6235414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35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-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3518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20343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354513" cy="456723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7953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-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4405" y="586800"/>
            <a:ext cx="482092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91230" y="1295401"/>
            <a:ext cx="4824095" cy="29337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22600" cy="4567238"/>
          </a:xfrm>
        </p:spPr>
        <p:txBody>
          <a:bodyPr/>
          <a:lstStyle/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7009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dark im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This is an example of a white headline on a full screen, dark image</a:t>
            </a:r>
          </a:p>
        </p:txBody>
      </p:sp>
    </p:spTree>
    <p:extLst>
      <p:ext uri="{BB962C8B-B14F-4D97-AF65-F5344CB8AC3E}">
        <p14:creationId xmlns:p14="http://schemas.microsoft.com/office/powerpoint/2010/main" val="20883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75"/>
          <p:cNvSpPr/>
          <p:nvPr userDrawn="1"/>
        </p:nvSpPr>
        <p:spPr>
          <a:xfrm>
            <a:off x="0" y="291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2915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at the bottom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708591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237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light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an example of a black headline on a full screen, light image</a:t>
            </a:r>
          </a:p>
        </p:txBody>
      </p:sp>
    </p:spTree>
    <p:extLst>
      <p:ext uri="{BB962C8B-B14F-4D97-AF65-F5344CB8AC3E}">
        <p14:creationId xmlns:p14="http://schemas.microsoft.com/office/powerpoint/2010/main" val="95203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an example of a black headline on a white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4563782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1890000" y="1299075"/>
            <a:ext cx="5292725" cy="29772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01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rle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5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US"/>
              <a:t>Sample slide with table and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1" y="2638425"/>
            <a:ext cx="7563556" cy="159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8" name="Tijdelijke aanduiding voor tabel 7"/>
          <p:cNvSpPr>
            <a:spLocks noGrp="1"/>
          </p:cNvSpPr>
          <p:nvPr>
            <p:ph type="tbl" sz="quarter" idx="13" hasCustomPrompt="1"/>
          </p:nvPr>
        </p:nvSpPr>
        <p:spPr>
          <a:xfrm>
            <a:off x="755650" y="1079501"/>
            <a:ext cx="755967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618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Example chart</a:t>
            </a:r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 hasCustomPrompt="1"/>
          </p:nvPr>
        </p:nvSpPr>
        <p:spPr>
          <a:xfrm>
            <a:off x="755650" y="1079500"/>
            <a:ext cx="7559675" cy="3149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28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8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85793"/>
            <a:ext cx="359568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606" y="1296000"/>
            <a:ext cx="3595688" cy="29331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714875" y="586800"/>
            <a:ext cx="3604419" cy="732238"/>
          </a:xfrm>
        </p:spPr>
        <p:txBody>
          <a:bodyPr anchor="t"/>
          <a:lstStyle>
            <a:lvl1pPr marL="0" indent="0">
              <a:buNone/>
              <a:defRPr lang="nl-NL" sz="195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1682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714875" y="0"/>
            <a:ext cx="4429125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81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491013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491331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046788" y="0"/>
            <a:ext cx="3097212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2724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image/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inhoud 9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89125" y="1079501"/>
            <a:ext cx="5292725" cy="297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icon to insert 16x9 image or movie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4106268"/>
            <a:ext cx="5292725" cy="165100"/>
          </a:xfrm>
        </p:spPr>
        <p:txBody>
          <a:bodyPr/>
          <a:lstStyle>
            <a:lvl1pPr>
              <a:defRPr sz="1100" i="1"/>
            </a:lvl1pPr>
          </a:lstStyle>
          <a:p>
            <a:pPr lvl="0"/>
            <a:r>
              <a:rPr lang="en-GB"/>
              <a:t>Click to insert Caption under image or movie</a:t>
            </a:r>
          </a:p>
        </p:txBody>
      </p:sp>
    </p:spTree>
    <p:extLst>
      <p:ext uri="{BB962C8B-B14F-4D97-AF65-F5344CB8AC3E}">
        <p14:creationId xmlns:p14="http://schemas.microsoft.com/office/powerpoint/2010/main" val="19384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 27pt headline on a slide with three images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8824" y="1306642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490913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5414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755650" y="1943101"/>
            <a:ext cx="2087563" cy="26252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3487739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  <p:sp>
        <p:nvSpPr>
          <p:cNvPr id="12" name="Tijdelijke aanduiding voor afbeelding 9"/>
          <p:cNvSpPr>
            <a:spLocks noGrp="1"/>
          </p:cNvSpPr>
          <p:nvPr>
            <p:ph type="pic" sz="quarter" idx="17" hasCustomPrompt="1"/>
          </p:nvPr>
        </p:nvSpPr>
        <p:spPr>
          <a:xfrm>
            <a:off x="6235414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2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568400"/>
            <a:ext cx="1114424" cy="572286"/>
          </a:xfrm>
          <a:prstGeom prst="rect">
            <a:avLst/>
          </a:prstGeom>
          <a:solidFill>
            <a:schemeClr val="bg1"/>
          </a:solidFill>
        </p:spPr>
        <p:txBody>
          <a:bodyPr vert="horz" lIns="75600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fld id="{C194BDB0-F4EA-4DD6-8281-CCE2440D0CE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4" y="1306642"/>
            <a:ext cx="7556501" cy="2922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modelstijlen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4426" y="4568400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GB"/>
              <a:t>Queries on Semantic Building Digital Twins for Robot Navigation</a:t>
            </a:r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93FD69BB-9D62-3A4C-8433-C5954D52BB6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156575" y="4568825"/>
            <a:ext cx="987425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61" r:id="rId3"/>
    <p:sldLayoutId id="2147483662" r:id="rId4"/>
    <p:sldLayoutId id="2147483664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568400"/>
            <a:ext cx="1114424" cy="572286"/>
          </a:xfrm>
          <a:prstGeom prst="rect">
            <a:avLst/>
          </a:prstGeom>
          <a:solidFill>
            <a:schemeClr val="bg1"/>
          </a:solidFill>
        </p:spPr>
        <p:txBody>
          <a:bodyPr vert="horz" lIns="75600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fld id="{C194BDB0-F4EA-4DD6-8281-CCE2440D0CE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4" y="1306642"/>
            <a:ext cx="7556501" cy="2922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modelstijlen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4426" y="4568400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GB"/>
              <a:t>Queries on Semantic Building Digital Twins for Robot Navigation</a:t>
            </a:r>
          </a:p>
        </p:txBody>
      </p:sp>
    </p:spTree>
    <p:extLst>
      <p:ext uri="{BB962C8B-B14F-4D97-AF65-F5344CB8AC3E}">
        <p14:creationId xmlns:p14="http://schemas.microsoft.com/office/powerpoint/2010/main" val="147284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4.xml"/><Relationship Id="rId18" Type="http://schemas.openxmlformats.org/officeDocument/2006/relationships/image" Target="../media/image27.png"/><Relationship Id="rId3" Type="http://schemas.openxmlformats.org/officeDocument/2006/relationships/image" Target="../media/image18.jpeg"/><Relationship Id="rId21" Type="http://schemas.openxmlformats.org/officeDocument/2006/relationships/customXml" Target="../ink/ink8.xml"/><Relationship Id="rId7" Type="http://schemas.openxmlformats.org/officeDocument/2006/relationships/customXml" Target="../ink/ink1.xml"/><Relationship Id="rId12" Type="http://schemas.openxmlformats.org/officeDocument/2006/relationships/image" Target="../media/image24.png"/><Relationship Id="rId17" Type="http://schemas.openxmlformats.org/officeDocument/2006/relationships/customXml" Target="../ink/ink6.xml"/><Relationship Id="rId2" Type="http://schemas.openxmlformats.org/officeDocument/2006/relationships/image" Target="../media/image16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customXml" Target="../ink/ink3.xml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10" Type="http://schemas.openxmlformats.org/officeDocument/2006/relationships/image" Target="../media/image23.png"/><Relationship Id="rId19" Type="http://schemas.openxmlformats.org/officeDocument/2006/relationships/customXml" Target="../ink/ink7.xml"/><Relationship Id="rId4" Type="http://schemas.openxmlformats.org/officeDocument/2006/relationships/image" Target="../media/image19.png"/><Relationship Id="rId9" Type="http://schemas.openxmlformats.org/officeDocument/2006/relationships/customXml" Target="../ink/ink2.xml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37.png"/><Relationship Id="rId18" Type="http://schemas.openxmlformats.org/officeDocument/2006/relationships/customXml" Target="../ink/ink18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customXml" Target="../ink/ink15.xml"/><Relationship Id="rId17" Type="http://schemas.openxmlformats.org/officeDocument/2006/relationships/image" Target="../media/image39.png"/><Relationship Id="rId2" Type="http://schemas.openxmlformats.org/officeDocument/2006/relationships/customXml" Target="../ink/ink10.xml"/><Relationship Id="rId16" Type="http://schemas.openxmlformats.org/officeDocument/2006/relationships/customXml" Target="../ink/ink17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2.xml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customXml" Target="../ink/ink14.xml"/><Relationship Id="rId19" Type="http://schemas.openxmlformats.org/officeDocument/2006/relationships/image" Target="../media/image40.png"/><Relationship Id="rId4" Type="http://schemas.openxmlformats.org/officeDocument/2006/relationships/customXml" Target="../ink/ink11.xml"/><Relationship Id="rId9" Type="http://schemas.openxmlformats.org/officeDocument/2006/relationships/image" Target="../media/image35.png"/><Relationship Id="rId14" Type="http://schemas.openxmlformats.org/officeDocument/2006/relationships/customXml" Target="../ink/ink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customXml" Target="../ink/ink2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customXml" Target="../ink/ink19.xml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customXml" Target="../ink/ink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e.torta@tue.nl" TargetMode="External"/><Relationship Id="rId4" Type="http://schemas.openxmlformats.org/officeDocument/2006/relationships/hyperlink" Target="mailto:p.pauwels@tue.n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b7LKU3C6gCQ?start=56&amp;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7LKU3C6gCQ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Queries on Semantic Building Digital Twins </a:t>
            </a:r>
            <a:br>
              <a:rPr lang="en-GB" dirty="0"/>
            </a:br>
            <a:r>
              <a:rPr lang="en-GB" dirty="0"/>
              <a:t>for Robot Navigation</a:t>
            </a:r>
          </a:p>
        </p:txBody>
      </p:sp>
      <p:sp>
        <p:nvSpPr>
          <p:cNvPr id="16" name="Ondertitel 15"/>
          <p:cNvSpPr>
            <a:spLocks noGrp="1"/>
          </p:cNvSpPr>
          <p:nvPr>
            <p:ph type="subTitle" idx="1"/>
          </p:nvPr>
        </p:nvSpPr>
        <p:spPr>
          <a:xfrm>
            <a:off x="-1" y="1548000"/>
            <a:ext cx="9143999" cy="350650"/>
          </a:xfrm>
        </p:spPr>
        <p:txBody>
          <a:bodyPr/>
          <a:lstStyle/>
          <a:p>
            <a:r>
              <a:rPr lang="en-GB" dirty="0"/>
              <a:t>LDAC2021 workshop on Linked Data in Architecture and Construction</a:t>
            </a:r>
          </a:p>
          <a:p>
            <a:r>
              <a:rPr lang="en-GB" dirty="0"/>
              <a:t>11 October 2021, Luxembourg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Rens</a:t>
            </a:r>
            <a:r>
              <a:rPr lang="en-GB" dirty="0"/>
              <a:t> de Koning</a:t>
            </a:r>
            <a:r>
              <a:rPr lang="en-GB" baseline="30000" dirty="0"/>
              <a:t>1</a:t>
            </a:r>
            <a:r>
              <a:rPr lang="en-GB" dirty="0"/>
              <a:t>, Elena Torta</a:t>
            </a:r>
            <a:r>
              <a:rPr lang="en-GB" baseline="30000" dirty="0"/>
              <a:t>1</a:t>
            </a:r>
            <a:r>
              <a:rPr lang="en-GB" dirty="0"/>
              <a:t>, Pieter Pauwels</a:t>
            </a:r>
            <a:r>
              <a:rPr lang="en-GB" baseline="30000" dirty="0"/>
              <a:t>2</a:t>
            </a:r>
            <a:r>
              <a:rPr lang="en-GB" dirty="0"/>
              <a:t>, Bob Hendrikx</a:t>
            </a:r>
            <a:r>
              <a:rPr lang="en-GB" baseline="30000" dirty="0"/>
              <a:t>1</a:t>
            </a:r>
            <a:r>
              <a:rPr lang="en-GB" dirty="0"/>
              <a:t> and René van de Molengraft</a:t>
            </a:r>
            <a:r>
              <a:rPr lang="en-GB" baseline="30000" dirty="0"/>
              <a:t>1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aseline="30000" dirty="0"/>
              <a:t>1 </a:t>
            </a:r>
            <a:r>
              <a:rPr lang="en-GB" dirty="0"/>
              <a:t>Faculty of Mechanical Engineering, </a:t>
            </a:r>
            <a:r>
              <a:rPr lang="en-GB" baseline="30000" dirty="0"/>
              <a:t>2 </a:t>
            </a:r>
            <a:r>
              <a:rPr lang="en-GB" dirty="0"/>
              <a:t>Faculty of Built Environment</a:t>
            </a:r>
          </a:p>
        </p:txBody>
      </p:sp>
    </p:spTree>
    <p:extLst>
      <p:ext uri="{BB962C8B-B14F-4D97-AF65-F5344CB8AC3E}">
        <p14:creationId xmlns:p14="http://schemas.microsoft.com/office/powerpoint/2010/main" val="29403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72EB80-F112-4388-B2A7-0AD3B0A76A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0" y="0"/>
            <a:ext cx="9144000" cy="515778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BBA8A38-D447-4CCA-8B75-F541D9A7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  <a:endParaRPr lang="en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1E12C-7A65-463F-8866-69B6F4CA6520}"/>
              </a:ext>
            </a:extLst>
          </p:cNvPr>
          <p:cNvSpPr txBox="1"/>
          <p:nvPr/>
        </p:nvSpPr>
        <p:spPr>
          <a:xfrm>
            <a:off x="732916" y="1479792"/>
            <a:ext cx="7594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Introduction: Robot Navigation and Digital Twins?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building model: Atlas floor 8 and 9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Creating a topological and metric map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 tests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  <a:endParaRPr lang="en-NL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8604" y="362871"/>
            <a:ext cx="8647820" cy="539038"/>
          </a:xfrm>
        </p:spPr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The Atlas building model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16" name="Content Placeholder 10">
            <a:extLst>
              <a:ext uri="{FF2B5EF4-FFF2-40B4-BE49-F238E27FC236}">
                <a16:creationId xmlns:a16="http://schemas.microsoft.com/office/drawing/2014/main" id="{AD59700D-EDBE-4476-8180-295CB38E6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1340539"/>
            <a:ext cx="4696061" cy="25403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B9D373-39BB-4EA5-B6E2-C5BB7ABA3A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4857" y="1340539"/>
            <a:ext cx="4179869" cy="2540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D96848-3FD5-4FA4-8A63-5B6A127BFD9F}"/>
              </a:ext>
            </a:extLst>
          </p:cNvPr>
          <p:cNvSpPr txBox="1"/>
          <p:nvPr/>
        </p:nvSpPr>
        <p:spPr>
          <a:xfrm>
            <a:off x="273050" y="4191000"/>
            <a:ext cx="8647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Angela de Barros Lima. A web-based application to integrate Building Management System sensor data and Building Information Model data to support facility management tasks, MSc Graduation Project, TU Eindhoven, 2020.</a:t>
            </a:r>
            <a:endParaRPr lang="en-NL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BB591-D8F4-4870-AE9A-D52FD69C4296}"/>
              </a:ext>
            </a:extLst>
          </p:cNvPr>
          <p:cNvSpPr txBox="1"/>
          <p:nvPr/>
        </p:nvSpPr>
        <p:spPr>
          <a:xfrm>
            <a:off x="469900" y="901909"/>
            <a:ext cx="81153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Floor 8 and 9 modelled in Autodesk Revit 2019; multiple export options available.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6821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910CF-F27B-4045-82E8-6DBB7088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7B555-4EEB-4713-8AF7-314A6FE7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12</a:t>
            </a:fld>
            <a:endParaRPr lang="en-GB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00883B8E-CED7-4ED9-949D-184582AE0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7" y="3007877"/>
            <a:ext cx="1299887" cy="703173"/>
          </a:xfrm>
          <a:prstGeom prst="rect">
            <a:avLst/>
          </a:prstGeom>
        </p:spPr>
      </p:pic>
      <p:pic>
        <p:nvPicPr>
          <p:cNvPr id="1026" name="Picture 2" descr="Transparent Autodesk Logo Png - Revit Logo, Png Download , Transparent Png  Image - PNGitem">
            <a:extLst>
              <a:ext uri="{FF2B5EF4-FFF2-40B4-BE49-F238E27FC236}">
                <a16:creationId xmlns:a16="http://schemas.microsoft.com/office/drawing/2014/main" id="{CF6EF4A6-409E-4E5D-A124-5AD8260DD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8" y="2649054"/>
            <a:ext cx="438541" cy="5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4B68D2F-F2DD-4F09-9343-570657CC537B}"/>
              </a:ext>
            </a:extLst>
          </p:cNvPr>
          <p:cNvSpPr/>
          <p:nvPr/>
        </p:nvSpPr>
        <p:spPr>
          <a:xfrm rot="19292135">
            <a:off x="2235307" y="2500908"/>
            <a:ext cx="1136073" cy="187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28" name="Picture 4" descr="IFC">
            <a:extLst>
              <a:ext uri="{FF2B5EF4-FFF2-40B4-BE49-F238E27FC236}">
                <a16:creationId xmlns:a16="http://schemas.microsoft.com/office/drawing/2014/main" id="{DC7AD33C-3A4E-45A6-9FD1-727D9AFF3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27003" r="25041" b="25584"/>
          <a:stretch/>
        </p:blipFill>
        <p:spPr bwMode="auto">
          <a:xfrm>
            <a:off x="3449655" y="1559762"/>
            <a:ext cx="522149" cy="5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003AEE-7BCD-445C-AE7B-830FF0DD405C}"/>
              </a:ext>
            </a:extLst>
          </p:cNvPr>
          <p:cNvSpPr txBox="1"/>
          <p:nvPr/>
        </p:nvSpPr>
        <p:spPr>
          <a:xfrm>
            <a:off x="381693" y="3711050"/>
            <a:ext cx="20636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BIM Model in Revit</a:t>
            </a:r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78CF1-4F58-4EA5-8AE2-45760432DD36}"/>
              </a:ext>
            </a:extLst>
          </p:cNvPr>
          <p:cNvSpPr txBox="1"/>
          <p:nvPr/>
        </p:nvSpPr>
        <p:spPr>
          <a:xfrm>
            <a:off x="3207010" y="2063919"/>
            <a:ext cx="9639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IFC file (.</a:t>
            </a:r>
            <a:r>
              <a:rPr lang="en-US" dirty="0" err="1"/>
              <a:t>spf</a:t>
            </a:r>
            <a:r>
              <a:rPr lang="en-US" dirty="0"/>
              <a:t>)</a:t>
            </a:r>
            <a:endParaRPr lang="en-NL" dirty="0"/>
          </a:p>
        </p:txBody>
      </p:sp>
      <p:pic>
        <p:nvPicPr>
          <p:cNvPr id="1030" name="Picture 6" descr="W3C Linked Building Data Community Group · GitHub">
            <a:extLst>
              <a:ext uri="{FF2B5EF4-FFF2-40B4-BE49-F238E27FC236}">
                <a16:creationId xmlns:a16="http://schemas.microsoft.com/office/drawing/2014/main" id="{88A99226-EF27-45CF-A7F1-61D3BE18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49" y="1715690"/>
            <a:ext cx="411186" cy="4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89D0CDA4-E30A-46FD-891A-34665FF25817}"/>
              </a:ext>
            </a:extLst>
          </p:cNvPr>
          <p:cNvSpPr/>
          <p:nvPr/>
        </p:nvSpPr>
        <p:spPr>
          <a:xfrm>
            <a:off x="4214449" y="1804611"/>
            <a:ext cx="1057097" cy="187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F85A7-5F09-4E07-9607-08581611CABB}"/>
              </a:ext>
            </a:extLst>
          </p:cNvPr>
          <p:cNvSpPr txBox="1"/>
          <p:nvPr/>
        </p:nvSpPr>
        <p:spPr>
          <a:xfrm>
            <a:off x="4737258" y="2110593"/>
            <a:ext cx="18246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LBD graph </a:t>
            </a:r>
            <a:br>
              <a:rPr lang="en-US" dirty="0"/>
            </a:br>
            <a:r>
              <a:rPr lang="en-US" dirty="0"/>
              <a:t>(L2-3 complex, .</a:t>
            </a:r>
            <a:r>
              <a:rPr lang="en-US" dirty="0" err="1"/>
              <a:t>ttl</a:t>
            </a:r>
            <a:r>
              <a:rPr lang="en-US" dirty="0"/>
              <a:t>)</a:t>
            </a:r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08E495-2BC0-490B-A67E-ECA3869F3FF7}"/>
              </a:ext>
            </a:extLst>
          </p:cNvPr>
          <p:cNvSpPr txBox="1"/>
          <p:nvPr/>
        </p:nvSpPr>
        <p:spPr>
          <a:xfrm>
            <a:off x="4739089" y="3035561"/>
            <a:ext cx="18246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LBD graph </a:t>
            </a:r>
            <a:br>
              <a:rPr lang="en-US" dirty="0"/>
            </a:br>
            <a:r>
              <a:rPr lang="en-US" dirty="0"/>
              <a:t>(L1 simple, .</a:t>
            </a:r>
            <a:r>
              <a:rPr lang="en-US" dirty="0" err="1"/>
              <a:t>ttl</a:t>
            </a:r>
            <a:r>
              <a:rPr lang="en-US" dirty="0"/>
              <a:t>)</a:t>
            </a:r>
            <a:endParaRPr lang="en-NL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9C99444-62B7-4644-A713-2F83267F36F4}"/>
              </a:ext>
            </a:extLst>
          </p:cNvPr>
          <p:cNvSpPr/>
          <p:nvPr/>
        </p:nvSpPr>
        <p:spPr>
          <a:xfrm rot="2114257">
            <a:off x="4042250" y="2311791"/>
            <a:ext cx="1136073" cy="187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900A715-A474-4532-BB24-748274BA1298}"/>
              </a:ext>
            </a:extLst>
          </p:cNvPr>
          <p:cNvSpPr/>
          <p:nvPr/>
        </p:nvSpPr>
        <p:spPr>
          <a:xfrm rot="19571661">
            <a:off x="4031645" y="1104067"/>
            <a:ext cx="1136073" cy="187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1" name="Picture 4" descr="IFC">
            <a:extLst>
              <a:ext uri="{FF2B5EF4-FFF2-40B4-BE49-F238E27FC236}">
                <a16:creationId xmlns:a16="http://schemas.microsoft.com/office/drawing/2014/main" id="{A63707C1-CC77-48DB-A70B-E3A0F53FE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27003" r="25041" b="25584"/>
          <a:stretch/>
        </p:blipFill>
        <p:spPr bwMode="auto">
          <a:xfrm>
            <a:off x="5388490" y="172295"/>
            <a:ext cx="522149" cy="5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F6C1FA-63D0-4A1B-8CE5-0D4A4E979D7D}"/>
              </a:ext>
            </a:extLst>
          </p:cNvPr>
          <p:cNvSpPr txBox="1"/>
          <p:nvPr/>
        </p:nvSpPr>
        <p:spPr>
          <a:xfrm>
            <a:off x="5043803" y="633161"/>
            <a:ext cx="12115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IFC file (.json)</a:t>
            </a:r>
            <a:endParaRPr lang="en-NL" dirty="0"/>
          </a:p>
        </p:txBody>
      </p:sp>
      <p:pic>
        <p:nvPicPr>
          <p:cNvPr id="23" name="Picture 4" descr="IFC">
            <a:extLst>
              <a:ext uri="{FF2B5EF4-FFF2-40B4-BE49-F238E27FC236}">
                <a16:creationId xmlns:a16="http://schemas.microsoft.com/office/drawing/2014/main" id="{FF6A68D0-ADD5-4253-9B02-91A999237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27003" r="25041" b="25584"/>
          <a:stretch/>
        </p:blipFill>
        <p:spPr bwMode="auto">
          <a:xfrm>
            <a:off x="5388490" y="930650"/>
            <a:ext cx="522149" cy="5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0E537E7-4366-4882-9004-69804989785B}"/>
              </a:ext>
            </a:extLst>
          </p:cNvPr>
          <p:cNvSpPr txBox="1"/>
          <p:nvPr/>
        </p:nvSpPr>
        <p:spPr>
          <a:xfrm>
            <a:off x="5010842" y="1404773"/>
            <a:ext cx="12115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IFC file (.</a:t>
            </a:r>
            <a:r>
              <a:rPr lang="en-US" dirty="0" err="1"/>
              <a:t>ttl</a:t>
            </a:r>
            <a:r>
              <a:rPr lang="en-US" dirty="0"/>
              <a:t>)</a:t>
            </a:r>
            <a:endParaRPr lang="en-NL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11B4716-98CD-46E7-A7EB-B556E5BE9AAF}"/>
              </a:ext>
            </a:extLst>
          </p:cNvPr>
          <p:cNvSpPr/>
          <p:nvPr/>
        </p:nvSpPr>
        <p:spPr>
          <a:xfrm rot="20182492">
            <a:off x="4145604" y="1373697"/>
            <a:ext cx="1136073" cy="187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6" name="Picture 6" descr="W3C Linked Building Data Community Group · GitHub">
            <a:extLst>
              <a:ext uri="{FF2B5EF4-FFF2-40B4-BE49-F238E27FC236}">
                <a16:creationId xmlns:a16="http://schemas.microsoft.com/office/drawing/2014/main" id="{DD53422D-5F96-4640-BD79-C87F07763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54" y="2615831"/>
            <a:ext cx="411186" cy="4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C6D65FF2-B970-4833-B320-9C4185D74098}"/>
              </a:ext>
            </a:extLst>
          </p:cNvPr>
          <p:cNvSpPr/>
          <p:nvPr/>
        </p:nvSpPr>
        <p:spPr>
          <a:xfrm rot="21300432">
            <a:off x="2315286" y="3035030"/>
            <a:ext cx="2820118" cy="18703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633FA82-8F5A-44A8-BD35-60D44D999992}"/>
              </a:ext>
            </a:extLst>
          </p:cNvPr>
          <p:cNvSpPr/>
          <p:nvPr/>
        </p:nvSpPr>
        <p:spPr>
          <a:xfrm rot="361846">
            <a:off x="2298454" y="3549520"/>
            <a:ext cx="1136073" cy="187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B6415D-9636-49ED-8F1C-448770F0C0A8}"/>
              </a:ext>
            </a:extLst>
          </p:cNvPr>
          <p:cNvSpPr txBox="1"/>
          <p:nvPr/>
        </p:nvSpPr>
        <p:spPr>
          <a:xfrm>
            <a:off x="3757871" y="3901699"/>
            <a:ext cx="9639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Collada</a:t>
            </a:r>
            <a:r>
              <a:rPr lang="en-US" dirty="0"/>
              <a:t> file (.</a:t>
            </a:r>
            <a:r>
              <a:rPr lang="en-US" dirty="0" err="1"/>
              <a:t>dae</a:t>
            </a:r>
            <a:r>
              <a:rPr lang="en-US" dirty="0"/>
              <a:t>)</a:t>
            </a:r>
            <a:endParaRPr lang="en-NL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ACDFF1C-A83D-4F02-ADE0-B0CBAE191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105" y="3513048"/>
            <a:ext cx="1371479" cy="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281452C-2E3B-4696-A170-B6246A4C6D61}"/>
              </a:ext>
            </a:extLst>
          </p:cNvPr>
          <p:cNvSpPr txBox="1"/>
          <p:nvPr/>
        </p:nvSpPr>
        <p:spPr>
          <a:xfrm>
            <a:off x="7011703" y="2615831"/>
            <a:ext cx="182461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Topology: BOT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Product data: BEO, MEP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Properties: PROPS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Geometry: BOT + WKT</a:t>
            </a:r>
          </a:p>
          <a:p>
            <a:pPr marL="342900" indent="-342900">
              <a:buFont typeface="+mj-lt"/>
              <a:buAutoNum type="arabicPeriod"/>
            </a:pPr>
            <a:endParaRPr lang="en-NL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B99BB6-8D8F-4123-B02E-358081D2D0A5}"/>
              </a:ext>
            </a:extLst>
          </p:cNvPr>
          <p:cNvGrpSpPr/>
          <p:nvPr/>
        </p:nvGrpSpPr>
        <p:grpSpPr>
          <a:xfrm>
            <a:off x="6273250" y="2690450"/>
            <a:ext cx="739440" cy="905760"/>
            <a:chOff x="6273250" y="2690450"/>
            <a:chExt cx="739440" cy="905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9EBAE14-2E13-4F20-87A3-2E19F520AC0A}"/>
                    </a:ext>
                  </a:extLst>
                </p14:cNvPr>
                <p14:cNvContentPartPr/>
                <p14:nvPr/>
              </p14:nvContentPartPr>
              <p14:xfrm>
                <a:off x="6283690" y="2806010"/>
                <a:ext cx="554760" cy="594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9EBAE14-2E13-4F20-87A3-2E19F520AC0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74690" y="2797010"/>
                  <a:ext cx="5724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F3E5CE5-92FC-472C-BD4A-1B4596519EF5}"/>
                    </a:ext>
                  </a:extLst>
                </p14:cNvPr>
                <p14:cNvContentPartPr/>
                <p14:nvPr/>
              </p14:nvContentPartPr>
              <p14:xfrm>
                <a:off x="6732970" y="2690450"/>
                <a:ext cx="178560" cy="1620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F3E5CE5-92FC-472C-BD4A-1B4596519EF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24330" y="2681450"/>
                  <a:ext cx="1962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F86780C-7B50-4474-89E6-BCE06614CD3F}"/>
                    </a:ext>
                  </a:extLst>
                </p14:cNvPr>
                <p14:cNvContentPartPr/>
                <p14:nvPr/>
              </p14:nvContentPartPr>
              <p14:xfrm>
                <a:off x="6273250" y="2925890"/>
                <a:ext cx="555840" cy="33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F86780C-7B50-4474-89E6-BCE06614CD3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264250" y="2917250"/>
                  <a:ext cx="5734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EEECD82-5CDB-4464-BB0E-D673D0D68C87}"/>
                    </a:ext>
                  </a:extLst>
                </p14:cNvPr>
                <p14:cNvContentPartPr/>
                <p14:nvPr/>
              </p14:nvContentPartPr>
              <p14:xfrm>
                <a:off x="6784450" y="2884490"/>
                <a:ext cx="180360" cy="1756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EEECD82-5CDB-4464-BB0E-D673D0D68C8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75810" y="2875490"/>
                  <a:ext cx="1980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EC736D3-A732-402F-B65A-F9642E3CFB79}"/>
                    </a:ext>
                  </a:extLst>
                </p14:cNvPr>
                <p14:cNvContentPartPr/>
                <p14:nvPr/>
              </p14:nvContentPartPr>
              <p14:xfrm>
                <a:off x="6309610" y="2978090"/>
                <a:ext cx="703080" cy="3542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EC736D3-A732-402F-B65A-F9642E3CFB7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300610" y="2969450"/>
                  <a:ext cx="72072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D0D5746-7FCB-4ED5-B8E8-7819634989BD}"/>
                    </a:ext>
                  </a:extLst>
                </p14:cNvPr>
                <p14:cNvContentPartPr/>
                <p14:nvPr/>
              </p14:nvContentPartPr>
              <p14:xfrm>
                <a:off x="6839890" y="3216050"/>
                <a:ext cx="149400" cy="1393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D0D5746-7FCB-4ED5-B8E8-7819634989B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30890" y="3207050"/>
                  <a:ext cx="1670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31DCF8B-25A0-4906-8BAF-513F9980F9C2}"/>
                    </a:ext>
                  </a:extLst>
                </p14:cNvPr>
                <p14:cNvContentPartPr/>
                <p14:nvPr/>
              </p14:nvContentPartPr>
              <p14:xfrm>
                <a:off x="6316450" y="3075290"/>
                <a:ext cx="632880" cy="4636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31DCF8B-25A0-4906-8BAF-513F9980F9C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307450" y="3066650"/>
                  <a:ext cx="650520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595D161-1EF8-4D19-BF45-45FA86D6C2CE}"/>
                    </a:ext>
                  </a:extLst>
                </p14:cNvPr>
                <p14:cNvContentPartPr/>
                <p14:nvPr/>
              </p14:nvContentPartPr>
              <p14:xfrm>
                <a:off x="6837370" y="3449690"/>
                <a:ext cx="137520" cy="1465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595D161-1EF8-4D19-BF45-45FA86D6C2C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828370" y="3441050"/>
                  <a:ext cx="155160" cy="16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DBC0A96-7A0E-4B20-8D66-D98CCC3D5D3C}"/>
                  </a:ext>
                </a:extLst>
              </p14:cNvPr>
              <p14:cNvContentPartPr/>
              <p14:nvPr/>
            </p14:nvContentPartPr>
            <p14:xfrm>
              <a:off x="10067325" y="4381215"/>
              <a:ext cx="4320" cy="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DBC0A96-7A0E-4B20-8D66-D98CCC3D5D3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58685" y="4372215"/>
                <a:ext cx="2196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itel 1">
            <a:extLst>
              <a:ext uri="{FF2B5EF4-FFF2-40B4-BE49-F238E27FC236}">
                <a16:creationId xmlns:a16="http://schemas.microsoft.com/office/drawing/2014/main" id="{DDBD7186-B9AB-4283-B013-CC602C2B272F}"/>
              </a:ext>
            </a:extLst>
          </p:cNvPr>
          <p:cNvSpPr txBox="1">
            <a:spLocks/>
          </p:cNvSpPr>
          <p:nvPr/>
        </p:nvSpPr>
        <p:spPr>
          <a:xfrm>
            <a:off x="388604" y="362871"/>
            <a:ext cx="864782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Data flow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0A6FDA-2602-45E4-9FDC-E7DA2C911512}"/>
              </a:ext>
            </a:extLst>
          </p:cNvPr>
          <p:cNvSpPr txBox="1"/>
          <p:nvPr/>
        </p:nvSpPr>
        <p:spPr>
          <a:xfrm>
            <a:off x="388604" y="803835"/>
            <a:ext cx="279627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Diverse data flows are available:</a:t>
            </a:r>
          </a:p>
          <a:p>
            <a:pPr marL="285750" indent="-285750">
              <a:buFontTx/>
              <a:buChar char="-"/>
            </a:pPr>
            <a:r>
              <a:rPr lang="en-US" dirty="0"/>
              <a:t>IFC-oriented</a:t>
            </a:r>
          </a:p>
          <a:p>
            <a:pPr marL="285750" indent="-285750">
              <a:buFontTx/>
              <a:buChar char="-"/>
            </a:pPr>
            <a:r>
              <a:rPr lang="en-US" dirty="0"/>
              <a:t>LBD-oriented</a:t>
            </a:r>
          </a:p>
          <a:p>
            <a:pPr marL="285750" indent="-285750">
              <a:buFontTx/>
              <a:buChar char="-"/>
            </a:pPr>
            <a:r>
              <a:rPr lang="en-US" dirty="0"/>
              <a:t>JSON-based</a:t>
            </a:r>
          </a:p>
          <a:p>
            <a:pPr marL="285750" indent="-285750">
              <a:buFontTx/>
              <a:buChar char="-"/>
            </a:pPr>
            <a:r>
              <a:rPr lang="en-US" dirty="0"/>
              <a:t>Direct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92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DC1AFEB3-2001-4443-8127-C7079F364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04" y="923682"/>
            <a:ext cx="5859796" cy="329613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59A45-6CBF-4C36-B1B4-9CCE062F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F9D3D-FB56-4800-A6D4-A93973F2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13</a:t>
            </a:fld>
            <a:endParaRPr lang="en-GB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0A90DA3-FAC5-4F48-B8E0-7592524B9698}"/>
              </a:ext>
            </a:extLst>
          </p:cNvPr>
          <p:cNvSpPr txBox="1">
            <a:spLocks/>
          </p:cNvSpPr>
          <p:nvPr/>
        </p:nvSpPr>
        <p:spPr>
          <a:xfrm>
            <a:off x="388604" y="362871"/>
            <a:ext cx="864782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The importance of modelling conventions!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043F1E-EEF0-4651-AD62-EBE4EF5034EE}"/>
              </a:ext>
            </a:extLst>
          </p:cNvPr>
          <p:cNvSpPr txBox="1"/>
          <p:nvPr/>
        </p:nvSpPr>
        <p:spPr>
          <a:xfrm>
            <a:off x="6424962" y="901909"/>
            <a:ext cx="251329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‘Boundary lines in Revit’ versus ‘Elements bounding a room’</a:t>
            </a:r>
          </a:p>
          <a:p>
            <a:pPr marL="285750" indent="-285750">
              <a:buFontTx/>
              <a:buChar char="-"/>
            </a:pPr>
            <a:r>
              <a:rPr lang="en-US" dirty="0"/>
              <a:t>Room transitions in case of ‘no door’ (open spaces)</a:t>
            </a:r>
          </a:p>
          <a:p>
            <a:pPr marL="285750" indent="-285750">
              <a:buFontTx/>
              <a:buChar char="-"/>
            </a:pPr>
            <a:r>
              <a:rPr lang="en-US" dirty="0"/>
              <a:t>Door elements that are part of a Curtain Wall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472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6BE6A-73E3-4ECB-B17C-AEF1289E2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83" y="148402"/>
            <a:ext cx="8102161" cy="4332158"/>
          </a:xfrm>
        </p:spPr>
        <p:txBody>
          <a:bodyPr/>
          <a:lstStyle/>
          <a:p>
            <a:r>
              <a:rPr lang="nl-BE" sz="900" dirty="0">
                <a:latin typeface="Courier"/>
              </a:rPr>
              <a:t>inst:space_2936</a:t>
            </a:r>
          </a:p>
          <a:p>
            <a:r>
              <a:rPr lang="nl-BE" sz="900" dirty="0">
                <a:latin typeface="Courier"/>
              </a:rPr>
              <a:t>	a </a:t>
            </a:r>
            <a:r>
              <a:rPr lang="nl-BE" sz="900" dirty="0" err="1">
                <a:latin typeface="Courier"/>
              </a:rPr>
              <a:t>bot:Space</a:t>
            </a:r>
            <a:r>
              <a:rPr lang="nl-BE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bot:hasGuid</a:t>
            </a:r>
            <a:r>
              <a:rPr lang="nl-BE" sz="900" dirty="0">
                <a:latin typeface="Courier"/>
              </a:rPr>
              <a:t> "1456e859-2e9e-4e70-9341-f073adb2db88"^^</a:t>
            </a:r>
            <a:r>
              <a:rPr lang="nl-BE" sz="900" dirty="0" err="1">
                <a:latin typeface="Courier"/>
              </a:rPr>
              <a:t>xsd:string</a:t>
            </a:r>
            <a:r>
              <a:rPr lang="nl-BE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bot:adjacentElement</a:t>
            </a:r>
            <a:r>
              <a:rPr lang="nl-BE" sz="900" dirty="0">
                <a:latin typeface="Courier"/>
              </a:rPr>
              <a:t> inst:slab_168435 , inst:slab_168705 , inst:wall_258992 , inst:wall_256212 , 			inst:wall_256401 , inst:wall_256043 , inst:wall_256043 , inst:door_283489 , inst:door_259071 , 		inst:slab_168435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bot:containsElement</a:t>
            </a:r>
            <a:r>
              <a:rPr lang="nl-BE" sz="900" dirty="0">
                <a:latin typeface="Courier"/>
              </a:rPr>
              <a:t> inst:lightFixture_311094 , inst:sensor_311168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props:name</a:t>
            </a:r>
            <a:r>
              <a:rPr lang="nl-BE" sz="900" dirty="0">
                <a:latin typeface="Courier"/>
              </a:rPr>
              <a:t> "A1.006"^^</a:t>
            </a:r>
            <a:r>
              <a:rPr lang="nl-BE" sz="900" dirty="0" err="1">
                <a:latin typeface="Courier"/>
              </a:rPr>
              <a:t>xsd:string</a:t>
            </a:r>
            <a:r>
              <a:rPr lang="nl-BE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props:isExternal</a:t>
            </a:r>
            <a:r>
              <a:rPr lang="nl-BE" sz="900" dirty="0">
                <a:latin typeface="Courier"/>
              </a:rPr>
              <a:t> </a:t>
            </a:r>
            <a:r>
              <a:rPr lang="nl-BE" sz="900" dirty="0" err="1">
                <a:latin typeface="Courier"/>
              </a:rPr>
              <a:t>false</a:t>
            </a:r>
            <a:r>
              <a:rPr lang="nl-BE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props:reference</a:t>
            </a:r>
            <a:r>
              <a:rPr lang="nl-BE" sz="900" dirty="0">
                <a:latin typeface="Courier"/>
              </a:rPr>
              <a:t> "A1.006 10"^^</a:t>
            </a:r>
            <a:r>
              <a:rPr lang="nl-BE" sz="900" dirty="0" err="1">
                <a:latin typeface="Courier"/>
              </a:rPr>
              <a:t>xsd:string</a:t>
            </a:r>
            <a:r>
              <a:rPr lang="nl-BE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props:upperLimit</a:t>
            </a:r>
            <a:r>
              <a:rPr lang="nl-BE" sz="900" dirty="0">
                <a:latin typeface="Courier"/>
              </a:rPr>
              <a:t> "Level: </a:t>
            </a:r>
            <a:r>
              <a:rPr lang="nl-BE" sz="900" dirty="0" err="1">
                <a:latin typeface="Courier"/>
              </a:rPr>
              <a:t>Ceiling</a:t>
            </a:r>
            <a:r>
              <a:rPr lang="nl-BE" sz="900" dirty="0">
                <a:latin typeface="Courier"/>
              </a:rPr>
              <a:t> 8th Floor"^^</a:t>
            </a:r>
            <a:r>
              <a:rPr lang="nl-BE" sz="900" dirty="0" err="1">
                <a:latin typeface="Courier"/>
              </a:rPr>
              <a:t>xsd:string</a:t>
            </a:r>
            <a:r>
              <a:rPr lang="nl-BE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props:level</a:t>
            </a:r>
            <a:r>
              <a:rPr lang="nl-BE" sz="900" dirty="0">
                <a:latin typeface="Courier"/>
              </a:rPr>
              <a:t> "8th Floor"^^</a:t>
            </a:r>
            <a:r>
              <a:rPr lang="nl-BE" sz="900" dirty="0" err="1">
                <a:latin typeface="Courier"/>
              </a:rPr>
              <a:t>xsd:string</a:t>
            </a:r>
            <a:r>
              <a:rPr lang="nl-BE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props:computationHeight</a:t>
            </a:r>
            <a:r>
              <a:rPr lang="nl-BE" sz="900" dirty="0">
                <a:latin typeface="Courier"/>
              </a:rPr>
              <a:t> "0."^^</a:t>
            </a:r>
            <a:r>
              <a:rPr lang="nl-BE" sz="900" dirty="0" err="1">
                <a:latin typeface="Courier"/>
              </a:rPr>
              <a:t>xsd:double</a:t>
            </a:r>
            <a:r>
              <a:rPr lang="nl-BE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props:area</a:t>
            </a:r>
            <a:r>
              <a:rPr lang="nl-BE" sz="900" dirty="0">
                <a:latin typeface="Courier"/>
              </a:rPr>
              <a:t> "8.27946000000001"^^</a:t>
            </a:r>
            <a:r>
              <a:rPr lang="nl-BE" sz="900" dirty="0" err="1">
                <a:latin typeface="Courier"/>
              </a:rPr>
              <a:t>xsd:double</a:t>
            </a:r>
            <a:r>
              <a:rPr lang="nl-BE" sz="900" dirty="0">
                <a:latin typeface="Courier"/>
              </a:rPr>
              <a:t> .</a:t>
            </a:r>
          </a:p>
          <a:p>
            <a:endParaRPr lang="nl-BE" sz="900" dirty="0">
              <a:latin typeface="Courier"/>
            </a:endParaRPr>
          </a:p>
          <a:p>
            <a:r>
              <a:rPr lang="nl-BE" sz="900" dirty="0">
                <a:latin typeface="Courier"/>
              </a:rPr>
              <a:t>inst:door_283489</a:t>
            </a:r>
          </a:p>
          <a:p>
            <a:r>
              <a:rPr lang="nl-BE" sz="900" dirty="0">
                <a:latin typeface="Courier"/>
              </a:rPr>
              <a:t>	a </a:t>
            </a:r>
            <a:r>
              <a:rPr lang="nl-BE" sz="900" dirty="0" err="1">
                <a:latin typeface="Courier"/>
              </a:rPr>
              <a:t>bot:Element</a:t>
            </a:r>
            <a:r>
              <a:rPr lang="nl-BE" sz="900" dirty="0">
                <a:latin typeface="Courier"/>
              </a:rPr>
              <a:t> , </a:t>
            </a:r>
            <a:r>
              <a:rPr lang="nl-BE" sz="900" dirty="0" err="1">
                <a:latin typeface="Courier"/>
              </a:rPr>
              <a:t>beo:Door</a:t>
            </a:r>
            <a:r>
              <a:rPr lang="nl-BE" sz="900" dirty="0">
                <a:latin typeface="Courier"/>
              </a:rPr>
              <a:t>__DOOR ;	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rdfs:label</a:t>
            </a:r>
            <a:r>
              <a:rPr lang="nl-BE" sz="900" dirty="0">
                <a:latin typeface="Courier"/>
              </a:rPr>
              <a:t> "Simple </a:t>
            </a:r>
            <a:r>
              <a:rPr lang="nl-BE" sz="900" dirty="0" err="1">
                <a:latin typeface="Courier"/>
              </a:rPr>
              <a:t>door:Simple</a:t>
            </a:r>
            <a:r>
              <a:rPr lang="nl-BE" sz="900" dirty="0">
                <a:latin typeface="Courier"/>
              </a:rPr>
              <a:t> door:513416"^^</a:t>
            </a:r>
            <a:r>
              <a:rPr lang="nl-BE" sz="900" dirty="0" err="1">
                <a:latin typeface="Courier"/>
              </a:rPr>
              <a:t>xsd:string</a:t>
            </a:r>
            <a:r>
              <a:rPr lang="nl-BE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en-US" sz="900" dirty="0" err="1">
                <a:latin typeface="Courier"/>
              </a:rPr>
              <a:t>bot:hasGuid</a:t>
            </a:r>
            <a:r>
              <a:rPr lang="en-US" sz="900" dirty="0">
                <a:latin typeface="Courier"/>
              </a:rPr>
              <a:t> "26ac94b8-8a9f-41bb-a783-689e369a7d5b"^^</a:t>
            </a:r>
            <a:r>
              <a:rPr lang="en-US" sz="900" dirty="0" err="1">
                <a:latin typeface="Courier"/>
              </a:rPr>
              <a:t>xsd:string</a:t>
            </a:r>
            <a:r>
              <a:rPr lang="en-US" sz="900" dirty="0">
                <a:latin typeface="Courier"/>
              </a:rPr>
              <a:t> ;</a:t>
            </a:r>
          </a:p>
          <a:p>
            <a:r>
              <a:rPr lang="en-US" sz="900" dirty="0">
                <a:latin typeface="Courier"/>
              </a:rPr>
              <a:t>	</a:t>
            </a:r>
            <a:r>
              <a:rPr lang="en-US" sz="900" dirty="0" err="1">
                <a:latin typeface="Courier"/>
              </a:rPr>
              <a:t>props:tag</a:t>
            </a:r>
            <a:r>
              <a:rPr lang="en-US" sz="900" dirty="0">
                <a:latin typeface="Courier"/>
              </a:rPr>
              <a:t> "513416"^^</a:t>
            </a:r>
            <a:r>
              <a:rPr lang="en-US" sz="900" dirty="0" err="1">
                <a:latin typeface="Courier"/>
              </a:rPr>
              <a:t>xsd:string</a:t>
            </a:r>
            <a:r>
              <a:rPr lang="en-US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pl-PL" sz="900" dirty="0">
                <a:latin typeface="Courier"/>
              </a:rPr>
              <a:t>geom:asWKT "TIN Z(((200.24010021137403 -38.3532993467975 0.0,200.24010021137403 -38.3532993467975 </a:t>
            </a:r>
            <a:r>
              <a:rPr lang="en-US" sz="900" dirty="0">
                <a:latin typeface="Courier"/>
              </a:rPr>
              <a:t>			</a:t>
            </a:r>
            <a:r>
              <a:rPr lang="pl-PL" sz="900" dirty="0">
                <a:latin typeface="Courier"/>
              </a:rPr>
              <a:t>0.0,200.24010021137403</a:t>
            </a:r>
            <a:r>
              <a:rPr lang="en-US" sz="900" dirty="0">
                <a:latin typeface="Courier"/>
              </a:rPr>
              <a:t> ... )))</a:t>
            </a:r>
            <a:r>
              <a:rPr lang="pl-PL" sz="900" dirty="0">
                <a:latin typeface="Courier"/>
              </a:rPr>
              <a:t> "</a:t>
            </a:r>
            <a:r>
              <a:rPr lang="en-US" sz="900" dirty="0">
                <a:latin typeface="Courier"/>
              </a:rPr>
              <a:t> .</a:t>
            </a:r>
            <a:endParaRPr lang="nl-BE" sz="900" dirty="0">
              <a:latin typeface="Courier"/>
            </a:endParaRPr>
          </a:p>
          <a:p>
            <a:r>
              <a:rPr lang="nl-BE" sz="900" dirty="0">
                <a:latin typeface="Courier"/>
              </a:rPr>
              <a:t>inst:Interface_74</a:t>
            </a:r>
          </a:p>
          <a:p>
            <a:r>
              <a:rPr lang="nl-BE" sz="900" dirty="0">
                <a:latin typeface="Courier"/>
              </a:rPr>
              <a:t>	a </a:t>
            </a:r>
            <a:r>
              <a:rPr lang="nl-BE" sz="900" dirty="0" err="1">
                <a:latin typeface="Courier"/>
              </a:rPr>
              <a:t>bot:Interface</a:t>
            </a:r>
            <a:r>
              <a:rPr lang="nl-BE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bot:interfaceOf</a:t>
            </a:r>
            <a:r>
              <a:rPr lang="nl-BE" sz="900" dirty="0">
                <a:latin typeface="Courier"/>
              </a:rPr>
              <a:t> inst:space_2936, inst:door_283489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geom:asWKT</a:t>
            </a:r>
            <a:r>
              <a:rPr lang="nl-BE" sz="900" dirty="0">
                <a:latin typeface="Courier"/>
              </a:rPr>
              <a:t> "LINESTRING (200240.100211374 -38353.2993467975, 199240.100211374 -38353.2993467975)" .</a:t>
            </a:r>
          </a:p>
          <a:p>
            <a:endParaRPr lang="nl-BE" sz="900" dirty="0">
              <a:latin typeface="Courier"/>
            </a:endParaRPr>
          </a:p>
          <a:p>
            <a:r>
              <a:rPr lang="nl-BE" sz="900" dirty="0">
                <a:latin typeface="Courier"/>
              </a:rPr>
              <a:t>inst:Interface_75</a:t>
            </a:r>
          </a:p>
          <a:p>
            <a:r>
              <a:rPr lang="nl-BE" sz="900" dirty="0">
                <a:latin typeface="Courier"/>
              </a:rPr>
              <a:t>	a </a:t>
            </a:r>
            <a:r>
              <a:rPr lang="nl-BE" sz="900" dirty="0" err="1">
                <a:latin typeface="Courier"/>
              </a:rPr>
              <a:t>bot:Interface</a:t>
            </a:r>
            <a:r>
              <a:rPr lang="nl-BE" sz="900" dirty="0">
                <a:latin typeface="Courier"/>
              </a:rPr>
              <a:t>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bot:interfaceOf</a:t>
            </a:r>
            <a:r>
              <a:rPr lang="nl-BE" sz="900" dirty="0">
                <a:latin typeface="Courier"/>
              </a:rPr>
              <a:t> inst:space_2936, inst:wall_256043 ;</a:t>
            </a:r>
          </a:p>
          <a:p>
            <a:r>
              <a:rPr lang="nl-BE" sz="900" dirty="0">
                <a:latin typeface="Courier"/>
              </a:rPr>
              <a:t>	</a:t>
            </a:r>
            <a:r>
              <a:rPr lang="nl-BE" sz="900" dirty="0" err="1">
                <a:latin typeface="Courier"/>
              </a:rPr>
              <a:t>geom:asWKT</a:t>
            </a:r>
            <a:r>
              <a:rPr lang="nl-BE" sz="900" dirty="0">
                <a:latin typeface="Courier"/>
              </a:rPr>
              <a:t> "LINESTRING (202425.600211374 -38453.2993467975, 202275.600211374 -38453.2993467975)" .</a:t>
            </a:r>
            <a:endParaRPr lang="en-NL" sz="900" dirty="0">
              <a:latin typeface="Courier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7949E-5440-4458-A640-8AC663F20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69B02-6596-4F59-B362-159C0208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14</a:t>
            </a:fld>
            <a:endParaRPr lang="en-GB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91D63C7-E7F5-42C5-9A36-C40C62EE1888}"/>
              </a:ext>
            </a:extLst>
          </p:cNvPr>
          <p:cNvSpPr txBox="1">
            <a:spLocks/>
          </p:cNvSpPr>
          <p:nvPr/>
        </p:nvSpPr>
        <p:spPr>
          <a:xfrm>
            <a:off x="5794358" y="997871"/>
            <a:ext cx="3222641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Output graph (extract)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EB3107-8E7B-4AD4-8DA6-2F75FA98F757}"/>
                  </a:ext>
                </a:extLst>
              </p14:cNvPr>
              <p14:cNvContentPartPr/>
              <p14:nvPr/>
            </p14:nvContentPartPr>
            <p14:xfrm>
              <a:off x="1766100" y="3707207"/>
              <a:ext cx="6098400" cy="74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EB3107-8E7B-4AD4-8DA6-2F75FA98F7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7460" y="3698567"/>
                <a:ext cx="61160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A71FC8D-F726-4B75-8F20-BD3E9166B237}"/>
                  </a:ext>
                </a:extLst>
              </p14:cNvPr>
              <p14:cNvContentPartPr/>
              <p14:nvPr/>
            </p14:nvContentPartPr>
            <p14:xfrm>
              <a:off x="276831" y="2324356"/>
              <a:ext cx="1202400" cy="24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A71FC8D-F726-4B75-8F20-BD3E9166B2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7831" y="2315716"/>
                <a:ext cx="12200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130003-3EFF-41F3-8209-EDB22622CEA2}"/>
                  </a:ext>
                </a:extLst>
              </p14:cNvPr>
              <p14:cNvContentPartPr/>
              <p14:nvPr/>
            </p14:nvContentPartPr>
            <p14:xfrm>
              <a:off x="358087" y="264703"/>
              <a:ext cx="991800" cy="25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130003-3EFF-41F3-8209-EDB22622CE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447" y="255703"/>
                <a:ext cx="10094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B7C58EE-D462-4765-B9ED-3C2371FD1DBF}"/>
                  </a:ext>
                </a:extLst>
              </p14:cNvPr>
              <p14:cNvContentPartPr/>
              <p14:nvPr/>
            </p14:nvContentPartPr>
            <p14:xfrm>
              <a:off x="857407" y="559903"/>
              <a:ext cx="44640" cy="342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B7C58EE-D462-4765-B9ED-3C2371FD1DB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767" y="550903"/>
                <a:ext cx="62280" cy="36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B4ECAE2E-12D1-422C-966D-53CE7C6B2A0C}"/>
              </a:ext>
            </a:extLst>
          </p:cNvPr>
          <p:cNvGrpSpPr/>
          <p:nvPr/>
        </p:nvGrpSpPr>
        <p:grpSpPr>
          <a:xfrm>
            <a:off x="3369127" y="948703"/>
            <a:ext cx="801360" cy="359640"/>
            <a:chOff x="3369127" y="948703"/>
            <a:chExt cx="801360" cy="359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553CF58-4835-450A-9DAA-EC62B289E093}"/>
                    </a:ext>
                  </a:extLst>
                </p14:cNvPr>
                <p14:cNvContentPartPr/>
                <p14:nvPr/>
              </p14:nvContentPartPr>
              <p14:xfrm>
                <a:off x="3369127" y="948703"/>
                <a:ext cx="270360" cy="3596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553CF58-4835-450A-9DAA-EC62B289E09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60127" y="939703"/>
                  <a:ext cx="28800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F963B6B-EA88-447A-855B-D274BB9A133E}"/>
                    </a:ext>
                  </a:extLst>
                </p14:cNvPr>
                <p14:cNvContentPartPr/>
                <p14:nvPr/>
              </p14:nvContentPartPr>
              <p14:xfrm>
                <a:off x="3480367" y="1164343"/>
                <a:ext cx="690120" cy="151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F963B6B-EA88-447A-855B-D274BB9A133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71727" y="1155343"/>
                  <a:ext cx="70776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CA67D5E-DCEB-4E8F-B5B5-3D7EBE7C1466}"/>
                  </a:ext>
                </a:extLst>
              </p14:cNvPr>
              <p14:cNvContentPartPr/>
              <p14:nvPr/>
            </p14:nvContentPartPr>
            <p14:xfrm>
              <a:off x="1965127" y="2198623"/>
              <a:ext cx="1281960" cy="404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CA67D5E-DCEB-4E8F-B5B5-3D7EBE7C146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56487" y="2189983"/>
                <a:ext cx="129960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F9DC8D3-C001-4244-B63D-3372B3577D47}"/>
                  </a:ext>
                </a:extLst>
              </p14:cNvPr>
              <p14:cNvContentPartPr/>
              <p14:nvPr/>
            </p14:nvContentPartPr>
            <p14:xfrm>
              <a:off x="1718887" y="3030223"/>
              <a:ext cx="427680" cy="14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F9DC8D3-C001-4244-B63D-3372B3577D4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10247" y="3021223"/>
                <a:ext cx="4453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810CDC8-60C0-4539-B7DC-D4A4A43B93DD}"/>
                  </a:ext>
                </a:extLst>
              </p14:cNvPr>
              <p14:cNvContentPartPr/>
              <p14:nvPr/>
            </p14:nvContentPartPr>
            <p14:xfrm>
              <a:off x="3194527" y="3563167"/>
              <a:ext cx="1233720" cy="370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810CDC8-60C0-4539-B7DC-D4A4A43B93D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85887" y="3554167"/>
                <a:ext cx="1251360" cy="5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86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7B600-1A67-4E11-8F38-A4FA3BE61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05" y="1121550"/>
            <a:ext cx="5097796" cy="2922458"/>
          </a:xfrm>
        </p:spPr>
        <p:txBody>
          <a:bodyPr/>
          <a:lstStyle/>
          <a:p>
            <a:r>
              <a:rPr lang="en-NL" dirty="0"/>
              <a:t>137,255</a:t>
            </a:r>
            <a:r>
              <a:rPr lang="en-US" dirty="0"/>
              <a:t> statements</a:t>
            </a:r>
          </a:p>
          <a:p>
            <a:pPr marL="342900" indent="-342900">
              <a:buFontTx/>
              <a:buChar char="-"/>
            </a:pPr>
            <a:r>
              <a:rPr lang="en-US" dirty="0"/>
              <a:t>136,759 explicit</a:t>
            </a:r>
          </a:p>
          <a:p>
            <a:pPr marL="342900" indent="-342900">
              <a:buFontTx/>
              <a:buChar char="-"/>
            </a:pPr>
            <a:r>
              <a:rPr lang="en-US" dirty="0"/>
              <a:t>496 inferred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/>
              <a:t>3,263 BOT Elements</a:t>
            </a:r>
          </a:p>
          <a:p>
            <a:r>
              <a:rPr lang="en-US" dirty="0"/>
              <a:t>3,068 BOT Interfaces</a:t>
            </a:r>
          </a:p>
          <a:p>
            <a:r>
              <a:rPr lang="en-US" dirty="0"/>
              <a:t>157 BOT Spaces</a:t>
            </a:r>
          </a:p>
          <a:p>
            <a:r>
              <a:rPr lang="en-US" dirty="0"/>
              <a:t>32 BEO </a:t>
            </a:r>
            <a:r>
              <a:rPr lang="en-US" dirty="0" err="1"/>
              <a:t>CurtainWalls</a:t>
            </a:r>
            <a:endParaRPr lang="en-US" dirty="0"/>
          </a:p>
          <a:p>
            <a:r>
              <a:rPr lang="en-US" dirty="0"/>
              <a:t>285 BEO Walls</a:t>
            </a:r>
          </a:p>
          <a:p>
            <a:r>
              <a:rPr lang="en-NL" b="0" i="0" dirty="0">
                <a:solidFill>
                  <a:srgbClr val="373A3C"/>
                </a:solidFill>
                <a:effectLst/>
                <a:latin typeface="RubikWeb"/>
              </a:rPr>
              <a:t>5</a:t>
            </a:r>
            <a:r>
              <a:rPr lang="en-US" b="0" i="0" dirty="0">
                <a:solidFill>
                  <a:srgbClr val="373A3C"/>
                </a:solidFill>
                <a:effectLst/>
                <a:latin typeface="RubikWeb"/>
              </a:rPr>
              <a:t>,</a:t>
            </a:r>
            <a:r>
              <a:rPr lang="en-NL" b="0" i="0" dirty="0">
                <a:solidFill>
                  <a:srgbClr val="373A3C"/>
                </a:solidFill>
                <a:effectLst/>
                <a:latin typeface="RubikWeb"/>
              </a:rPr>
              <a:t>776</a:t>
            </a:r>
            <a:r>
              <a:rPr lang="en-US" b="0" i="0" dirty="0">
                <a:solidFill>
                  <a:srgbClr val="373A3C"/>
                </a:solidFill>
                <a:effectLst/>
                <a:latin typeface="RubikWeb"/>
              </a:rPr>
              <a:t> GEOM </a:t>
            </a:r>
            <a:r>
              <a:rPr lang="en-US" b="0" i="0" dirty="0" err="1">
                <a:solidFill>
                  <a:srgbClr val="373A3C"/>
                </a:solidFill>
                <a:effectLst/>
                <a:latin typeface="RubikWeb"/>
              </a:rPr>
              <a:t>asWKT</a:t>
            </a:r>
            <a:r>
              <a:rPr lang="en-US" b="0" i="0" dirty="0">
                <a:solidFill>
                  <a:srgbClr val="373A3C"/>
                </a:solidFill>
                <a:effectLst/>
                <a:latin typeface="RubikWeb"/>
              </a:rPr>
              <a:t> statements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0F8C6-6204-4C6A-AACA-F5AC1DD3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947C1-28AD-4B8B-9D0E-35FCDBCB6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E55CA-AB9D-41D9-ADC9-0540D4460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916561"/>
            <a:ext cx="2883679" cy="333243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610588E-672F-4B4C-880E-3F5E324E5E71}"/>
              </a:ext>
            </a:extLst>
          </p:cNvPr>
          <p:cNvSpPr txBox="1">
            <a:spLocks/>
          </p:cNvSpPr>
          <p:nvPr/>
        </p:nvSpPr>
        <p:spPr>
          <a:xfrm>
            <a:off x="388604" y="362871"/>
            <a:ext cx="864782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Output graph statistics</a:t>
            </a:r>
          </a:p>
        </p:txBody>
      </p:sp>
    </p:spTree>
    <p:extLst>
      <p:ext uri="{BB962C8B-B14F-4D97-AF65-F5344CB8AC3E}">
        <p14:creationId xmlns:p14="http://schemas.microsoft.com/office/powerpoint/2010/main" val="36288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318171FE-D561-4185-9DA1-94385E180BC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339.4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527"/>
            <a:ext cx="9118057" cy="432972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663FE-A70B-49C8-883B-76B1F588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Building Twins and Linked Building Data - Pieter Pauwels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506A1-1407-4FDF-B496-F9C4DC164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3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72EB80-F112-4388-B2A7-0AD3B0A76A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0" y="0"/>
            <a:ext cx="9144000" cy="515778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BBA8A38-D447-4CCA-8B75-F541D9A7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  <a:endParaRPr lang="en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1E12C-7A65-463F-8866-69B6F4CA6520}"/>
              </a:ext>
            </a:extLst>
          </p:cNvPr>
          <p:cNvSpPr txBox="1"/>
          <p:nvPr/>
        </p:nvSpPr>
        <p:spPr>
          <a:xfrm>
            <a:off x="732916" y="1479792"/>
            <a:ext cx="7594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Introduction: Robot Navigation and Digital Twins?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building model: Atlas floor 8 and 9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Creating a topological and metric map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 tests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  <a:endParaRPr lang="en-NL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1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1CB15-D58F-4B62-A85C-D6F695A4E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Topological and metric map for path planning</a:t>
            </a:r>
            <a:endParaRPr lang="en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0AC49-7812-4E13-9C8B-9C24C96C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9446D-1018-4185-A08B-263A9AD2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18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1799F6-DE35-4D6C-8381-E97404B1C17A}"/>
              </a:ext>
            </a:extLst>
          </p:cNvPr>
          <p:cNvSpPr txBox="1"/>
          <p:nvPr/>
        </p:nvSpPr>
        <p:spPr>
          <a:xfrm>
            <a:off x="758825" y="1025551"/>
            <a:ext cx="75564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SFRM1000"/>
              </a:rPr>
              <a:t>A topological map abstracts metric information and represents, in a bidirectional undirected graph (unlike the RDF graphs), how spaces are connected to each other.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SFRM1000"/>
              </a:rPr>
              <a:t>A metric map includes all metric information needed for path planning</a:t>
            </a:r>
            <a:endParaRPr lang="en-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219A1-A661-40DB-9126-8EAEA3EA2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85" y="1994311"/>
            <a:ext cx="3752215" cy="2133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4EA10E-CCB2-4457-B49C-C460C4D16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8"/>
          <a:stretch/>
        </p:blipFill>
        <p:spPr>
          <a:xfrm>
            <a:off x="5021581" y="1991662"/>
            <a:ext cx="3433717" cy="21362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6433DD-9594-4B78-B665-C3415A443827}"/>
              </a:ext>
            </a:extLst>
          </p:cNvPr>
          <p:cNvSpPr txBox="1"/>
          <p:nvPr/>
        </p:nvSpPr>
        <p:spPr>
          <a:xfrm>
            <a:off x="819785" y="4213860"/>
            <a:ext cx="3142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Topological map</a:t>
            </a:r>
            <a:endParaRPr lang="en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87286E-8533-4580-9E4C-B3DB7162A449}"/>
              </a:ext>
            </a:extLst>
          </p:cNvPr>
          <p:cNvSpPr txBox="1"/>
          <p:nvPr/>
        </p:nvSpPr>
        <p:spPr>
          <a:xfrm>
            <a:off x="4949825" y="4213860"/>
            <a:ext cx="3142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Metric map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181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A0DC9-DCD9-4153-B31E-98B3DE19E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080" y="1193824"/>
            <a:ext cx="2674620" cy="2974316"/>
          </a:xfrm>
        </p:spPr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US" sz="1400" dirty="0"/>
              <a:t>Key queries obtain the data from the building digital twin data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400" dirty="0"/>
              <a:t>Data is parsed 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400" dirty="0"/>
              <a:t>A topological map is constructed based on features in the data (queries) 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400" dirty="0"/>
              <a:t>A metric map is constructed using the WKT data (reconstructed 2D floor plan)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400" dirty="0"/>
              <a:t>Weights are calculated to store the difficulty of moving from one space to the other</a:t>
            </a:r>
          </a:p>
          <a:p>
            <a:pPr marL="400050" indent="-400050">
              <a:buFont typeface="+mj-lt"/>
              <a:buAutoNum type="romanUcPeriod"/>
            </a:pPr>
            <a:endParaRPr lang="en-NL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9EC564-C024-491A-B635-6E945C41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2799D-B078-452A-8E08-CD6A9AB0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992642-D330-461B-9994-DC5F24522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25" y="1182949"/>
            <a:ext cx="5474336" cy="28538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438E1A7-1A91-46FC-BCC9-A3860369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Method for creating environmental map</a:t>
            </a:r>
            <a:endParaRPr lang="en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3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72EB80-F112-4388-B2A7-0AD3B0A76A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0" y="0"/>
            <a:ext cx="9144000" cy="515778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BBA8A38-D447-4CCA-8B75-F541D9A7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  <a:endParaRPr lang="en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1E12C-7A65-463F-8866-69B6F4CA6520}"/>
              </a:ext>
            </a:extLst>
          </p:cNvPr>
          <p:cNvSpPr txBox="1"/>
          <p:nvPr/>
        </p:nvSpPr>
        <p:spPr>
          <a:xfrm>
            <a:off x="732916" y="1479792"/>
            <a:ext cx="7594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Introduction: Robot Navigation and Digital Twins?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building model: Atlas floor 8 and 9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Creating a topological and metric map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 tests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  <a:endParaRPr lang="en-NL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4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B17EC-02ED-4E40-B678-68FE04C6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75586-73BD-4E29-A1D7-D087D4FA9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20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C114CA-A2C3-4F81-870F-D0498058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Querying for adjoining spaces and their interfaces</a:t>
            </a:r>
            <a:endParaRPr lang="en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696A23-460C-4413-8414-525BF5AB77CB}"/>
              </a:ext>
            </a:extLst>
          </p:cNvPr>
          <p:cNvSpPr/>
          <p:nvPr/>
        </p:nvSpPr>
        <p:spPr>
          <a:xfrm>
            <a:off x="758825" y="1209205"/>
            <a:ext cx="4572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SELECT DISTINCT ?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spaceX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?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spaceY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?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WKTdoor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WHERE{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# Find a space on floor 8, with an adjacent 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# door and the space number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   ?space_a1 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props:level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"8th Floor".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   ?space_a1 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bot:adjacentElement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?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E_door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   ?space_a1 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props:number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?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spaceX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   ?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E_door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props:category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"Doors".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# Find the interface of the door.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   ?interface a 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bot:Interface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   ?interface 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bot:interfaceOf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?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E_door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   ?interface 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geom:asWKT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?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WKTdoor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# Find a space on floor 8, with the same 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# adjacent door and the space number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   ?space_a2 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bot:adjacentElement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?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E_door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   ?space_a2 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props:level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"8th Floor".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   ?space_a2 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props:number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 ?</a:t>
            </a:r>
            <a:r>
              <a:rPr lang="en-GB" sz="1000" dirty="0" err="1">
                <a:solidFill>
                  <a:srgbClr val="000000"/>
                </a:solidFill>
                <a:latin typeface="Courier" pitchFamily="2" charset="0"/>
              </a:rPr>
              <a:t>spaceY</a:t>
            </a:r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    FILTER (!SAMETERM(?space_a1 ,?space_a2 )).</a:t>
            </a:r>
          </a:p>
          <a:p>
            <a:r>
              <a:rPr lang="en-GB" sz="1000" dirty="0">
                <a:solidFill>
                  <a:srgbClr val="000000"/>
                </a:solidFill>
                <a:latin typeface="Courier" pitchFamily="2" charset="0"/>
              </a:rPr>
              <a:t>}</a:t>
            </a:r>
            <a:endParaRPr lang="en-GB" sz="1000" dirty="0">
              <a:solidFill>
                <a:srgbClr val="000000"/>
              </a:solidFill>
              <a:effectLst/>
              <a:latin typeface="Courier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0F78F9-CFE6-4844-920A-B47A307A4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677" y="955719"/>
            <a:ext cx="2905402" cy="1874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60E440-14C1-4826-B52B-B08D62469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910" y="2990958"/>
            <a:ext cx="4212169" cy="1114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B4CC52-E2CC-4C95-8A8B-9817C040CF86}"/>
              </a:ext>
            </a:extLst>
          </p:cNvPr>
          <p:cNvSpPr txBox="1"/>
          <p:nvPr/>
        </p:nvSpPr>
        <p:spPr>
          <a:xfrm>
            <a:off x="4537075" y="4086554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Data useful for constructing a topological map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0352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67C8F-8C81-41D4-A401-061A4C8B0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26BE5-DD85-4932-9F26-D32275EF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21</a:t>
            </a:fld>
            <a:endParaRPr lang="en-GB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00F0227-4627-41F5-B70B-788707317DCA}"/>
              </a:ext>
            </a:extLst>
          </p:cNvPr>
          <p:cNvSpPr txBox="1">
            <a:spLocks/>
          </p:cNvSpPr>
          <p:nvPr/>
        </p:nvSpPr>
        <p:spPr>
          <a:xfrm>
            <a:off x="388604" y="362871"/>
            <a:ext cx="864782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Floor map reconstruction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B5AED6-7075-45FF-980D-6FB8C4BC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84" y="2616300"/>
            <a:ext cx="4930156" cy="1647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A9AC88-6864-4764-A486-5B1FCD0FA9CD}"/>
              </a:ext>
            </a:extLst>
          </p:cNvPr>
          <p:cNvSpPr txBox="1"/>
          <p:nvPr/>
        </p:nvSpPr>
        <p:spPr>
          <a:xfrm>
            <a:off x="388604" y="1147680"/>
            <a:ext cx="8252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WKT strings and semantically defined data is used to create a floor map (= metric map)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SPARQL queries to retrieve interfaces between spaces and elements (walls, doors, windows, curtainwalls)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Collection and parsing of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Drawing metric map</a:t>
            </a:r>
            <a:endParaRPr lang="en-NL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55629-981D-44B0-ABAE-E90E1A421A2B}"/>
              </a:ext>
            </a:extLst>
          </p:cNvPr>
          <p:cNvSpPr txBox="1"/>
          <p:nvPr/>
        </p:nvSpPr>
        <p:spPr>
          <a:xfrm>
            <a:off x="5608320" y="2701290"/>
            <a:ext cx="29108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Courier"/>
              </a:rPr>
              <a:t>SELECT DISTINCT ?space ?</a:t>
            </a:r>
            <a:r>
              <a:rPr lang="en-GB" sz="1000" dirty="0" err="1">
                <a:latin typeface="Courier"/>
              </a:rPr>
              <a:t>WKTWall</a:t>
            </a:r>
            <a:r>
              <a:rPr lang="en-GB" sz="1000" dirty="0">
                <a:latin typeface="Courier"/>
              </a:rPr>
              <a:t> </a:t>
            </a:r>
          </a:p>
          <a:p>
            <a:r>
              <a:rPr lang="en-GB" sz="1000" dirty="0">
                <a:latin typeface="Courier"/>
              </a:rPr>
              <a:t>WHERE{</a:t>
            </a:r>
          </a:p>
          <a:p>
            <a:r>
              <a:rPr lang="en-GB" sz="1000" dirty="0">
                <a:latin typeface="Courier"/>
              </a:rPr>
              <a:t> ?space </a:t>
            </a:r>
            <a:r>
              <a:rPr lang="en-GB" sz="1000" dirty="0" err="1">
                <a:latin typeface="Courier"/>
              </a:rPr>
              <a:t>props:level</a:t>
            </a:r>
            <a:r>
              <a:rPr lang="en-GB" sz="1000" dirty="0">
                <a:latin typeface="Courier"/>
              </a:rPr>
              <a:t> "8th Floor".</a:t>
            </a:r>
          </a:p>
          <a:p>
            <a:r>
              <a:rPr lang="en-GB" sz="1000" dirty="0">
                <a:latin typeface="Courier"/>
              </a:rPr>
              <a:t> ?interface a </a:t>
            </a:r>
            <a:r>
              <a:rPr lang="en-GB" sz="1000" dirty="0" err="1">
                <a:latin typeface="Courier"/>
              </a:rPr>
              <a:t>bot:Interface</a:t>
            </a:r>
            <a:r>
              <a:rPr lang="en-GB" sz="1000" dirty="0">
                <a:latin typeface="Courier"/>
              </a:rPr>
              <a:t>.</a:t>
            </a:r>
          </a:p>
          <a:p>
            <a:r>
              <a:rPr lang="en-GB" sz="1000" dirty="0">
                <a:latin typeface="Courier"/>
              </a:rPr>
              <a:t> ?interface </a:t>
            </a:r>
            <a:r>
              <a:rPr lang="en-GB" sz="1000" dirty="0" err="1">
                <a:latin typeface="Courier"/>
              </a:rPr>
              <a:t>bot:interfaceOf</a:t>
            </a:r>
            <a:r>
              <a:rPr lang="en-GB" sz="1000" dirty="0">
                <a:latin typeface="Courier"/>
              </a:rPr>
              <a:t> ?space, 	?object.</a:t>
            </a:r>
          </a:p>
          <a:p>
            <a:r>
              <a:rPr lang="en-GB" sz="1000" dirty="0">
                <a:latin typeface="Courier"/>
              </a:rPr>
              <a:t> ?object a </a:t>
            </a:r>
            <a:r>
              <a:rPr lang="en-GB" sz="1000" dirty="0" err="1">
                <a:latin typeface="Courier"/>
              </a:rPr>
              <a:t>beo:Wall</a:t>
            </a:r>
            <a:r>
              <a:rPr lang="en-GB" sz="1000" dirty="0">
                <a:latin typeface="Courier"/>
              </a:rPr>
              <a:t>.</a:t>
            </a:r>
          </a:p>
          <a:p>
            <a:r>
              <a:rPr lang="en-GB" sz="1000" dirty="0">
                <a:latin typeface="Courier"/>
              </a:rPr>
              <a:t> ?interface </a:t>
            </a:r>
            <a:r>
              <a:rPr lang="en-GB" sz="1000" dirty="0" err="1">
                <a:latin typeface="Courier"/>
              </a:rPr>
              <a:t>geom:asWKT</a:t>
            </a:r>
            <a:r>
              <a:rPr lang="en-GB" sz="1000" dirty="0">
                <a:latin typeface="Courier"/>
              </a:rPr>
              <a:t> ?</a:t>
            </a:r>
            <a:r>
              <a:rPr lang="en-GB" sz="1000" dirty="0" err="1">
                <a:latin typeface="Courier"/>
              </a:rPr>
              <a:t>WKTWall</a:t>
            </a:r>
            <a:r>
              <a:rPr lang="en-GB" sz="1000" dirty="0">
                <a:latin typeface="Courier"/>
              </a:rPr>
              <a:t>.</a:t>
            </a:r>
          </a:p>
          <a:p>
            <a:r>
              <a:rPr lang="en-GB" sz="1000" dirty="0">
                <a:latin typeface="Courier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5819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B17EC-02ED-4E40-B678-68FE04C6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75586-73BD-4E29-A1D7-D087D4FA9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22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C114CA-A2C3-4F81-870F-D0498058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Assigning cost to travel over edges</a:t>
            </a:r>
            <a:endParaRPr lang="en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0F78F9-CFE6-4844-920A-B47A307A4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677" y="1091555"/>
            <a:ext cx="2905402" cy="18740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B4CC52-E2CC-4C95-8A8B-9817C040CF86}"/>
              </a:ext>
            </a:extLst>
          </p:cNvPr>
          <p:cNvSpPr txBox="1"/>
          <p:nvPr/>
        </p:nvSpPr>
        <p:spPr>
          <a:xfrm>
            <a:off x="4537075" y="4177436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Data useful for calculating cost of room transitions</a:t>
            </a:r>
            <a:endParaRPr lang="en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95A39B-29CD-4722-8881-A9E4F80A8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371" y="3380397"/>
            <a:ext cx="5282708" cy="797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C5A002-3961-481B-9820-07AF92B7D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1" y="1091555"/>
            <a:ext cx="5577840" cy="219795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1F409D-D2A5-487B-A92A-5EA024DBAFC2}"/>
              </a:ext>
            </a:extLst>
          </p:cNvPr>
          <p:cNvGrpSpPr/>
          <p:nvPr/>
        </p:nvGrpSpPr>
        <p:grpSpPr>
          <a:xfrm>
            <a:off x="2123580" y="3329340"/>
            <a:ext cx="1557000" cy="495720"/>
            <a:chOff x="2123580" y="3329340"/>
            <a:chExt cx="1557000" cy="495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223169F-5A85-4537-8C8B-255B26AF7E57}"/>
                    </a:ext>
                  </a:extLst>
                </p14:cNvPr>
                <p14:cNvContentPartPr/>
                <p14:nvPr/>
              </p14:nvContentPartPr>
              <p14:xfrm>
                <a:off x="2270100" y="3386580"/>
                <a:ext cx="1410480" cy="4384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223169F-5A85-4537-8C8B-255B26AF7E5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61100" y="3377940"/>
                  <a:ext cx="142812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FB56BE7-9C03-41DF-BEB8-467D2CA3C94E}"/>
                    </a:ext>
                  </a:extLst>
                </p14:cNvPr>
                <p14:cNvContentPartPr/>
                <p14:nvPr/>
              </p14:nvContentPartPr>
              <p14:xfrm>
                <a:off x="2123580" y="3344820"/>
                <a:ext cx="147240" cy="1396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FB56BE7-9C03-41DF-BEB8-467D2CA3C94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14580" y="3335820"/>
                  <a:ext cx="1648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6D93EF5-306B-4E8F-B753-0AD7434E3A0A}"/>
                    </a:ext>
                  </a:extLst>
                </p14:cNvPr>
                <p14:cNvContentPartPr/>
                <p14:nvPr/>
              </p14:nvContentPartPr>
              <p14:xfrm>
                <a:off x="2240220" y="3329340"/>
                <a:ext cx="188280" cy="1450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6D93EF5-306B-4E8F-B753-0AD7434E3A0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31220" y="3320700"/>
                  <a:ext cx="205920" cy="162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2405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72EB80-F112-4388-B2A7-0AD3B0A76A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0" y="0"/>
            <a:ext cx="9144000" cy="515778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BBA8A38-D447-4CCA-8B75-F541D9A7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  <a:endParaRPr lang="en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1E12C-7A65-463F-8866-69B6F4CA6520}"/>
              </a:ext>
            </a:extLst>
          </p:cNvPr>
          <p:cNvSpPr txBox="1"/>
          <p:nvPr/>
        </p:nvSpPr>
        <p:spPr>
          <a:xfrm>
            <a:off x="732916" y="1479792"/>
            <a:ext cx="7594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Introduction: Robot Navigation and Digital Twins?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building model: Atlas floor 8 and 9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Creating a topological and metric map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 tests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  <a:endParaRPr lang="en-NL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64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338107"/>
            <a:ext cx="7556500" cy="539038"/>
          </a:xfrm>
        </p:spPr>
        <p:txBody>
          <a:bodyPr/>
          <a:lstStyle/>
          <a:p>
            <a:r>
              <a:rPr lang="en-GB" dirty="0"/>
              <a:t>Evaluation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29189-29F4-014E-AF84-27F72B537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677969"/>
            <a:ext cx="3608616" cy="1577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F65298-4F46-2F41-84BD-5CC95FBF5F2E}"/>
              </a:ext>
            </a:extLst>
          </p:cNvPr>
          <p:cNvSpPr txBox="1"/>
          <p:nvPr/>
        </p:nvSpPr>
        <p:spPr>
          <a:xfrm>
            <a:off x="386603" y="1275972"/>
            <a:ext cx="35256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Sequence of rooms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A2B5F-EC9D-9C47-A2EE-17563027B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1677969"/>
            <a:ext cx="3644900" cy="2730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7C1B6-C4E5-2549-A346-AF410939B483}"/>
              </a:ext>
            </a:extLst>
          </p:cNvPr>
          <p:cNvSpPr txBox="1"/>
          <p:nvPr/>
        </p:nvSpPr>
        <p:spPr>
          <a:xfrm>
            <a:off x="386603" y="699423"/>
            <a:ext cx="81475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Determine the path to navigate from room 3 to room 4. Topological map is used to define sequence of rooms. M</a:t>
            </a:r>
            <a:r>
              <a:rPr lang="en-GB" dirty="0"/>
              <a:t>e</a:t>
            </a:r>
            <a:r>
              <a:rPr lang="en-NL" dirty="0"/>
              <a:t>tric map is used to generate a path within each room.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69F501-F0DE-3048-BEC7-66D397F22F1A}"/>
              </a:ext>
            </a:extLst>
          </p:cNvPr>
          <p:cNvSpPr txBox="1"/>
          <p:nvPr/>
        </p:nvSpPr>
        <p:spPr>
          <a:xfrm>
            <a:off x="4572000" y="1287920"/>
            <a:ext cx="35256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Desired path per 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14B1E-1EF7-43F3-8707-C306289AEC80}"/>
              </a:ext>
            </a:extLst>
          </p:cNvPr>
          <p:cNvSpPr txBox="1"/>
          <p:nvPr/>
        </p:nvSpPr>
        <p:spPr>
          <a:xfrm>
            <a:off x="476250" y="3956063"/>
            <a:ext cx="35256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A* Algorithm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280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72EB80-F112-4388-B2A7-0AD3B0A76A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0" y="0"/>
            <a:ext cx="9144000" cy="515778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BBA8A38-D447-4CCA-8B75-F541D9A7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  <a:endParaRPr lang="en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1E12C-7A65-463F-8866-69B6F4CA6520}"/>
              </a:ext>
            </a:extLst>
          </p:cNvPr>
          <p:cNvSpPr txBox="1"/>
          <p:nvPr/>
        </p:nvSpPr>
        <p:spPr>
          <a:xfrm>
            <a:off x="732916" y="1479792"/>
            <a:ext cx="7594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Introduction: Robot Navigation and Digital Twins?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building model: Atlas floor 8 and 9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Creating a topological and metric map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 tests</a:t>
            </a: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  <a:endParaRPr lang="en-NL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7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338107"/>
            <a:ext cx="7556500" cy="539038"/>
          </a:xfrm>
        </p:spPr>
        <p:txBody>
          <a:bodyPr/>
          <a:lstStyle/>
          <a:p>
            <a:r>
              <a:rPr lang="en-GB" dirty="0"/>
              <a:t>Conclusion: main contributions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65298-4F46-2F41-84BD-5CC95FBF5F2E}"/>
              </a:ext>
            </a:extLst>
          </p:cNvPr>
          <p:cNvSpPr txBox="1"/>
          <p:nvPr/>
        </p:nvSpPr>
        <p:spPr>
          <a:xfrm>
            <a:off x="476250" y="1088154"/>
            <a:ext cx="77892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</a:rPr>
              <a:t>Workflow</a:t>
            </a:r>
            <a:r>
              <a:rPr lang="en-US" sz="1800" dirty="0"/>
              <a:t> from BIM tool to Digital Twin to Robot Navigation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Environmental map: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NL" sz="1800" dirty="0"/>
              <a:t>We presented </a:t>
            </a:r>
            <a:r>
              <a:rPr lang="en-NL" sz="1800" dirty="0">
                <a:solidFill>
                  <a:srgbClr val="C00000"/>
                </a:solidFill>
              </a:rPr>
              <a:t>queries to extract topological and metric maps</a:t>
            </a:r>
            <a:r>
              <a:rPr lang="en-NL" sz="1800" dirty="0"/>
              <a:t> from a building digital twin automatically populated with data from a BIM model</a:t>
            </a:r>
            <a:endParaRPr lang="en-US" sz="1800" dirty="0"/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NL" sz="1800" dirty="0"/>
              <a:t>We used the derived maps to </a:t>
            </a:r>
            <a:r>
              <a:rPr lang="en-NL" sz="1800" dirty="0">
                <a:solidFill>
                  <a:srgbClr val="C00000"/>
                </a:solidFill>
              </a:rPr>
              <a:t>compute optimal paths for robot navigation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</a:rPr>
              <a:t>Tests</a:t>
            </a:r>
            <a:r>
              <a:rPr lang="en-US" sz="1800" dirty="0"/>
              <a:t> performed show good results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10649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C90A-1574-46E3-AF97-0A4865B6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future work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CBF36-BB18-490F-AD14-A795C0EB7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Mismatches</a:t>
            </a:r>
            <a:r>
              <a:rPr lang="en-NL" sz="1800" dirty="0"/>
              <a:t> between the model and </a:t>
            </a:r>
            <a:r>
              <a:rPr lang="en-US" sz="1800" dirty="0"/>
              <a:t>reality </a:t>
            </a:r>
            <a:r>
              <a:rPr lang="en-NL" sz="1800" dirty="0"/>
              <a:t>are to be expected. Robots </a:t>
            </a:r>
            <a:r>
              <a:rPr lang="en-US" sz="1800" dirty="0"/>
              <a:t>are potentially able</a:t>
            </a:r>
            <a:r>
              <a:rPr lang="en-NL" sz="1800" dirty="0"/>
              <a:t> to </a:t>
            </a:r>
            <a:r>
              <a:rPr lang="en-US" sz="1800" dirty="0">
                <a:solidFill>
                  <a:srgbClr val="C00000"/>
                </a:solidFill>
              </a:rPr>
              <a:t>check and </a:t>
            </a:r>
            <a:r>
              <a:rPr lang="en-NL" sz="1800" dirty="0">
                <a:solidFill>
                  <a:srgbClr val="C00000"/>
                </a:solidFill>
              </a:rPr>
              <a:t>update the building digital twin</a:t>
            </a:r>
            <a:r>
              <a:rPr lang="en-NL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800" dirty="0"/>
              <a:t>The semantic data of the building digital twin can be further used for humans</a:t>
            </a:r>
            <a:r>
              <a:rPr lang="en-US" sz="1800" dirty="0"/>
              <a:t>’</a:t>
            </a:r>
            <a:r>
              <a:rPr lang="en-NL" sz="1800" dirty="0"/>
              <a:t> intention prediction or to </a:t>
            </a:r>
            <a:r>
              <a:rPr lang="en-NL" sz="1800" dirty="0">
                <a:solidFill>
                  <a:srgbClr val="C00000"/>
                </a:solidFill>
              </a:rPr>
              <a:t>treat the navigation problem at a higher semantic level</a:t>
            </a:r>
            <a:r>
              <a:rPr lang="en-NL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800" dirty="0"/>
              <a:t>Providing and following </a:t>
            </a:r>
            <a:r>
              <a:rPr lang="en-NL" sz="1800" dirty="0">
                <a:solidFill>
                  <a:srgbClr val="C00000"/>
                </a:solidFill>
              </a:rPr>
              <a:t>BIM</a:t>
            </a:r>
            <a:r>
              <a:rPr lang="en-US" sz="1800" dirty="0">
                <a:solidFill>
                  <a:srgbClr val="C00000"/>
                </a:solidFill>
              </a:rPr>
              <a:t>-</a:t>
            </a:r>
            <a:r>
              <a:rPr lang="en-NL" sz="1800" dirty="0">
                <a:solidFill>
                  <a:srgbClr val="C00000"/>
                </a:solidFill>
              </a:rPr>
              <a:t>specific modelling guidelines </a:t>
            </a:r>
            <a:r>
              <a:rPr lang="en-NL" sz="1800" dirty="0"/>
              <a:t>will significant</a:t>
            </a:r>
            <a:r>
              <a:rPr lang="en-US" sz="1800" dirty="0"/>
              <a:t>l</a:t>
            </a:r>
            <a:r>
              <a:rPr lang="en-NL" sz="1800" dirty="0"/>
              <a:t>y reduce the effort to export the data to the building digital twin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FEE7A-3446-4C57-AFE6-2CF4C400A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D7887-176C-4274-9B3F-4942A787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65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16" name="Ondertitel 15"/>
          <p:cNvSpPr>
            <a:spLocks noGrp="1"/>
          </p:cNvSpPr>
          <p:nvPr>
            <p:ph type="subTitle" idx="1"/>
          </p:nvPr>
        </p:nvSpPr>
        <p:spPr>
          <a:xfrm>
            <a:off x="-1" y="1548000"/>
            <a:ext cx="9143999" cy="249050"/>
          </a:xfrm>
        </p:spPr>
        <p:txBody>
          <a:bodyPr/>
          <a:lstStyle/>
          <a:p>
            <a:r>
              <a:rPr lang="en-GB" dirty="0"/>
              <a:t>Queries on Semantic Building Digital Twins for Robot Navigation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Rens</a:t>
            </a:r>
            <a:r>
              <a:rPr lang="en-GB" dirty="0"/>
              <a:t> de Koning</a:t>
            </a:r>
            <a:r>
              <a:rPr lang="en-GB" baseline="30000" dirty="0"/>
              <a:t>1</a:t>
            </a:r>
            <a:r>
              <a:rPr lang="en-GB" dirty="0"/>
              <a:t>, Elena Torta</a:t>
            </a:r>
            <a:r>
              <a:rPr lang="en-GB" baseline="30000" dirty="0"/>
              <a:t>1</a:t>
            </a:r>
            <a:r>
              <a:rPr lang="en-GB" dirty="0"/>
              <a:t>, Pieter Pauwels</a:t>
            </a:r>
            <a:r>
              <a:rPr lang="en-GB" baseline="30000" dirty="0"/>
              <a:t>2</a:t>
            </a:r>
            <a:r>
              <a:rPr lang="en-GB" dirty="0"/>
              <a:t>, Bob Hendrikx</a:t>
            </a:r>
            <a:r>
              <a:rPr lang="en-GB" baseline="30000" dirty="0"/>
              <a:t>1</a:t>
            </a:r>
            <a:r>
              <a:rPr lang="en-GB" dirty="0"/>
              <a:t> and René van de Molengraft</a:t>
            </a:r>
            <a:r>
              <a:rPr lang="en-GB" baseline="30000" dirty="0"/>
              <a:t>1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aseline="30000" dirty="0"/>
              <a:t>1 </a:t>
            </a:r>
            <a:r>
              <a:rPr lang="en-GB" dirty="0"/>
              <a:t>Faculty of Mechanical Engineering, </a:t>
            </a:r>
            <a:r>
              <a:rPr lang="en-GB" baseline="30000" dirty="0"/>
              <a:t>2 </a:t>
            </a:r>
            <a:r>
              <a:rPr lang="en-GB" dirty="0"/>
              <a:t>Faculty of Built Environment</a:t>
            </a:r>
          </a:p>
        </p:txBody>
      </p:sp>
      <p:sp>
        <p:nvSpPr>
          <p:cNvPr id="9" name="Titel 14">
            <a:extLst>
              <a:ext uri="{FF2B5EF4-FFF2-40B4-BE49-F238E27FC236}">
                <a16:creationId xmlns:a16="http://schemas.microsoft.com/office/drawing/2014/main" id="{E5C666BB-D557-4F30-8D87-06C893696ACE}"/>
              </a:ext>
            </a:extLst>
          </p:cNvPr>
          <p:cNvSpPr txBox="1">
            <a:spLocks/>
          </p:cNvSpPr>
          <p:nvPr/>
        </p:nvSpPr>
        <p:spPr>
          <a:xfrm>
            <a:off x="-6667" y="2939830"/>
            <a:ext cx="9143999" cy="895215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756000" tIns="0" rIns="196200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2300"/>
              </a:lnSpc>
              <a:spcBef>
                <a:spcPct val="0"/>
              </a:spcBef>
              <a:buNone/>
              <a:defRPr sz="2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2DB3D-9CD9-46AD-B4AC-37E44D67DD05}"/>
              </a:ext>
            </a:extLst>
          </p:cNvPr>
          <p:cNvSpPr txBox="1"/>
          <p:nvPr/>
        </p:nvSpPr>
        <p:spPr>
          <a:xfrm>
            <a:off x="687388" y="2988660"/>
            <a:ext cx="4575174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</a:rPr>
              <a:t>Questions?: </a:t>
            </a:r>
            <a:endParaRPr lang="en-US" sz="2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NL" dirty="0">
                <a:solidFill>
                  <a:schemeClr val="bg1"/>
                </a:solidFill>
              </a:rPr>
              <a:t>Pieter Pauwels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NL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p.pauwels@tue.nl</a:t>
            </a:r>
            <a:r>
              <a:rPr lang="en-NL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NL" dirty="0">
                <a:solidFill>
                  <a:schemeClr val="bg1"/>
                </a:solidFill>
              </a:rPr>
              <a:t>Elena Torta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NL" dirty="0">
                <a:solidFill>
                  <a:schemeClr val="bg1"/>
                </a:solidFill>
              </a:rPr>
              <a:t> </a:t>
            </a:r>
            <a:r>
              <a:rPr lang="en-NL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e.torta@tue.nl</a:t>
            </a: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37EF7-28F4-4259-928D-D5955932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Robot navigation inside buildings</a:t>
            </a:r>
            <a:endParaRPr lang="en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9F780-2E0C-4ACC-95DB-3C0B197A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1306642"/>
            <a:ext cx="5994399" cy="2922458"/>
          </a:xfrm>
        </p:spPr>
        <p:txBody>
          <a:bodyPr/>
          <a:lstStyle/>
          <a:p>
            <a:r>
              <a:rPr lang="en-US" sz="1800" dirty="0">
                <a:solidFill>
                  <a:srgbClr val="C00000"/>
                </a:solidFill>
              </a:rPr>
              <a:t>Autonomous mobile robots </a:t>
            </a:r>
            <a:r>
              <a:rPr lang="en-US" sz="1800" dirty="0"/>
              <a:t>are starting to be deployed in complex built environments where they need to </a:t>
            </a:r>
            <a:r>
              <a:rPr lang="en-US" sz="1800" dirty="0">
                <a:solidFill>
                  <a:srgbClr val="C00000"/>
                </a:solidFill>
              </a:rPr>
              <a:t>navigate to complete the given tasks</a:t>
            </a:r>
            <a:r>
              <a:rPr lang="en-US" sz="1800" dirty="0"/>
              <a:t>.</a:t>
            </a:r>
          </a:p>
          <a:p>
            <a:pPr marL="702900" lvl="3" indent="-342900">
              <a:buFontTx/>
              <a:buChar char="-"/>
            </a:pPr>
            <a:r>
              <a:rPr lang="en-US" sz="1400" dirty="0"/>
              <a:t>Routing for last mile delivery (e.g. package delivery, hospital navigation)</a:t>
            </a:r>
          </a:p>
          <a:p>
            <a:pPr marL="702900" lvl="3" indent="-342900">
              <a:buFontTx/>
              <a:buChar char="-"/>
            </a:pPr>
            <a:r>
              <a:rPr lang="en-US" sz="1400" dirty="0"/>
              <a:t>Emergency navigation and evacuation (e.g. fire)</a:t>
            </a:r>
          </a:p>
          <a:p>
            <a:pPr marL="702900" lvl="3" indent="-342900">
              <a:buFontTx/>
              <a:buChar char="-"/>
            </a:pPr>
            <a:r>
              <a:rPr lang="en-US" sz="1400" dirty="0"/>
              <a:t>Navigation in risky environments (e.g. risk for diseases)</a:t>
            </a:r>
          </a:p>
          <a:p>
            <a:pPr marL="702900" lvl="3" indent="-342900">
              <a:buFontTx/>
              <a:buChar char="-"/>
            </a:pPr>
            <a:r>
              <a:rPr lang="en-US" sz="1400" dirty="0"/>
              <a:t>Tasks in places that are difficult to reach (e.g. maintenance and inspection)</a:t>
            </a:r>
          </a:p>
          <a:p>
            <a:r>
              <a:rPr lang="en-US" dirty="0"/>
              <a:t>Autonomous mobile robots rely on </a:t>
            </a:r>
            <a:r>
              <a:rPr lang="en-US" dirty="0">
                <a:solidFill>
                  <a:srgbClr val="C00000"/>
                </a:solidFill>
              </a:rPr>
              <a:t>environmental maps </a:t>
            </a:r>
            <a:r>
              <a:rPr lang="en-US" dirty="0"/>
              <a:t>to do their navigation tasks:</a:t>
            </a:r>
          </a:p>
          <a:p>
            <a:pPr marL="702900" lvl="3" indent="-342900">
              <a:buFontTx/>
              <a:buChar char="-"/>
            </a:pPr>
            <a:r>
              <a:rPr lang="en-US" sz="1400" dirty="0"/>
              <a:t>Topological map</a:t>
            </a:r>
          </a:p>
          <a:p>
            <a:pPr marL="702900" lvl="3" indent="-342900">
              <a:buFontTx/>
              <a:buChar char="-"/>
            </a:pPr>
            <a:r>
              <a:rPr lang="en-US" sz="1400" dirty="0"/>
              <a:t>Metric map</a:t>
            </a:r>
          </a:p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7C091-CC88-4312-B345-01D1FA424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73727-D63C-47AB-9D9F-5690F3C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97B27-A512-4684-B9E3-7304FA954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99" y="1306642"/>
            <a:ext cx="1948306" cy="292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nline Media 10" title="Connecting Semantic Building Information Models and Robotics: Application to 2D LiDAR localisation">
            <a:hlinkClick r:id="" action="ppaction://media"/>
            <a:extLst>
              <a:ext uri="{FF2B5EF4-FFF2-40B4-BE49-F238E27FC236}">
                <a16:creationId xmlns:a16="http://schemas.microsoft.com/office/drawing/2014/main" id="{6C52B3F9-A4C1-4E05-AC3A-4091746B8CE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37EF7-28F4-4259-928D-D5955932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Data representation and querying</a:t>
            </a:r>
            <a:endParaRPr lang="en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7C091-CC88-4312-B345-01D1FA424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73727-D63C-47AB-9D9F-5690F3C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A7C0D-52E5-49F2-B292-2BC7100A5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856" y="1576736"/>
            <a:ext cx="7447679" cy="2419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B0A558-CC69-4703-9A2A-EEEA110736F6}"/>
              </a:ext>
            </a:extLst>
          </p:cNvPr>
          <p:cNvSpPr txBox="1"/>
          <p:nvPr/>
        </p:nvSpPr>
        <p:spPr>
          <a:xfrm>
            <a:off x="723464" y="891682"/>
            <a:ext cx="7810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- Features are recognized from 2D LiDAR sensor output </a:t>
            </a:r>
          </a:p>
          <a:p>
            <a:r>
              <a:rPr lang="en-US" sz="1400" dirty="0"/>
              <a:t>- Features are linked to semantic building model in triple store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17DB4-8718-4B07-823C-8D0E55A276F9}"/>
              </a:ext>
            </a:extLst>
          </p:cNvPr>
          <p:cNvSpPr txBox="1"/>
          <p:nvPr/>
        </p:nvSpPr>
        <p:spPr>
          <a:xfrm>
            <a:off x="972856" y="4067152"/>
            <a:ext cx="802957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sz="900" dirty="0"/>
              <a:t>Hendrikx, B., Pauwels, P., </a:t>
            </a:r>
            <a:r>
              <a:rPr lang="nl-BE" sz="900" dirty="0" err="1"/>
              <a:t>Torta</a:t>
            </a:r>
            <a:r>
              <a:rPr lang="nl-BE" sz="900" dirty="0"/>
              <a:t>, E., van de Molengraft, M. J. G. R., &amp; </a:t>
            </a:r>
            <a:r>
              <a:rPr lang="nl-BE" sz="900" dirty="0" err="1"/>
              <a:t>Bruyninckx</a:t>
            </a:r>
            <a:r>
              <a:rPr lang="nl-BE" sz="900" dirty="0"/>
              <a:t>, H. P. J. </a:t>
            </a:r>
            <a:r>
              <a:rPr lang="nl-BE" sz="900" dirty="0" err="1"/>
              <a:t>Connecting</a:t>
            </a:r>
            <a:r>
              <a:rPr lang="nl-BE" sz="900" dirty="0"/>
              <a:t> </a:t>
            </a:r>
            <a:r>
              <a:rPr lang="nl-BE" sz="900" dirty="0" err="1"/>
              <a:t>Semantic</a:t>
            </a:r>
            <a:r>
              <a:rPr lang="nl-BE" sz="900" dirty="0"/>
              <a:t> Building Information </a:t>
            </a:r>
            <a:r>
              <a:rPr lang="nl-BE" sz="900" dirty="0" err="1"/>
              <a:t>Models</a:t>
            </a:r>
            <a:r>
              <a:rPr lang="nl-BE" sz="900" dirty="0"/>
              <a:t> </a:t>
            </a:r>
            <a:r>
              <a:rPr lang="nl-BE" sz="900" dirty="0" err="1"/>
              <a:t>and</a:t>
            </a:r>
            <a:r>
              <a:rPr lang="nl-BE" sz="900" dirty="0"/>
              <a:t> </a:t>
            </a:r>
            <a:r>
              <a:rPr lang="nl-BE" sz="900" dirty="0" err="1"/>
              <a:t>Robotics</a:t>
            </a:r>
            <a:r>
              <a:rPr lang="nl-BE" sz="900" dirty="0"/>
              <a:t>: An </a:t>
            </a:r>
            <a:r>
              <a:rPr lang="nl-BE" sz="900" dirty="0" err="1"/>
              <a:t>application</a:t>
            </a:r>
            <a:r>
              <a:rPr lang="nl-BE" sz="900" dirty="0"/>
              <a:t> </a:t>
            </a:r>
            <a:r>
              <a:rPr lang="nl-BE" sz="900" dirty="0" err="1"/>
              <a:t>to</a:t>
            </a:r>
            <a:r>
              <a:rPr lang="nl-BE" sz="900" dirty="0"/>
              <a:t> 2D </a:t>
            </a:r>
            <a:r>
              <a:rPr lang="nl-BE" sz="900" dirty="0" err="1"/>
              <a:t>LiDAR-based</a:t>
            </a:r>
            <a:r>
              <a:rPr lang="nl-BE" sz="900" dirty="0"/>
              <a:t> </a:t>
            </a:r>
            <a:r>
              <a:rPr lang="nl-BE" sz="900" dirty="0" err="1"/>
              <a:t>localization</a:t>
            </a:r>
            <a:r>
              <a:rPr lang="nl-BE" sz="900" dirty="0"/>
              <a:t>. In International Conference on </a:t>
            </a:r>
            <a:r>
              <a:rPr lang="nl-BE" sz="900" dirty="0" err="1"/>
              <a:t>Robotics</a:t>
            </a:r>
            <a:r>
              <a:rPr lang="nl-BE" sz="900" dirty="0"/>
              <a:t> </a:t>
            </a:r>
            <a:r>
              <a:rPr lang="nl-BE" sz="900" dirty="0" err="1"/>
              <a:t>and</a:t>
            </a:r>
            <a:r>
              <a:rPr lang="nl-BE" sz="900" dirty="0"/>
              <a:t> Automation, ICRA 2021</a:t>
            </a:r>
            <a:br>
              <a:rPr lang="nl-BE" sz="900" dirty="0"/>
            </a:br>
            <a:r>
              <a:rPr lang="nl-BE" sz="900" dirty="0">
                <a:hlinkClick r:id="rId3"/>
              </a:rPr>
              <a:t>https://www.youtube.com/watch?v=b7LKU3C6gCQ</a:t>
            </a:r>
            <a:r>
              <a:rPr lang="nl-BE" sz="900" dirty="0"/>
              <a:t> </a:t>
            </a:r>
            <a:endParaRPr lang="en-NL" sz="900" dirty="0"/>
          </a:p>
        </p:txBody>
      </p:sp>
    </p:spTree>
    <p:extLst>
      <p:ext uri="{BB962C8B-B14F-4D97-AF65-F5344CB8AC3E}">
        <p14:creationId xmlns:p14="http://schemas.microsoft.com/office/powerpoint/2010/main" val="14694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FCC0BF-44A4-450C-BDCA-FAD184E8A3DC}"/>
              </a:ext>
            </a:extLst>
          </p:cNvPr>
          <p:cNvSpPr/>
          <p:nvPr/>
        </p:nvSpPr>
        <p:spPr>
          <a:xfrm>
            <a:off x="240657" y="2093933"/>
            <a:ext cx="5462270" cy="6629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8604" y="362871"/>
            <a:ext cx="8114046" cy="539038"/>
          </a:xfrm>
        </p:spPr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The purpose of environmental maps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0F20DA-4819-3E4C-8488-1918E6EB3301}"/>
              </a:ext>
            </a:extLst>
          </p:cNvPr>
          <p:cNvSpPr txBox="1"/>
          <p:nvPr/>
        </p:nvSpPr>
        <p:spPr>
          <a:xfrm>
            <a:off x="388604" y="901909"/>
            <a:ext cx="5166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/>
              <a:t>Robots use </a:t>
            </a:r>
            <a:r>
              <a:rPr lang="en-NL" sz="1600" dirty="0">
                <a:solidFill>
                  <a:srgbClr val="C00000"/>
                </a:solidFill>
              </a:rPr>
              <a:t>environmental maps</a:t>
            </a:r>
            <a:r>
              <a:rPr lang="en-NL" sz="1600" dirty="0"/>
              <a:t> for:</a:t>
            </a:r>
            <a:endParaRPr lang="en-US" sz="1600" dirty="0"/>
          </a:p>
          <a:p>
            <a:endParaRPr lang="en-NL" sz="1600" dirty="0"/>
          </a:p>
          <a:p>
            <a:pPr marL="342900" indent="-342900">
              <a:buFont typeface="+mj-lt"/>
              <a:buAutoNum type="arabicPeriod"/>
            </a:pPr>
            <a:r>
              <a:rPr lang="en-NL" sz="1600" dirty="0">
                <a:solidFill>
                  <a:srgbClr val="C00000"/>
                </a:solidFill>
              </a:rPr>
              <a:t>Localization</a:t>
            </a:r>
            <a:r>
              <a:rPr lang="en-US" sz="1600" dirty="0"/>
              <a:t>: the process of determining where a mobile robot is located with respect to its environment</a:t>
            </a:r>
          </a:p>
          <a:p>
            <a:pPr marL="342900" indent="-342900">
              <a:buFont typeface="+mj-lt"/>
              <a:buAutoNum type="arabicPeriod"/>
            </a:pPr>
            <a:endParaRPr lang="en-NL" sz="1600" dirty="0"/>
          </a:p>
          <a:p>
            <a:pPr marL="342900" indent="-342900">
              <a:buFont typeface="+mj-lt"/>
              <a:buAutoNum type="arabicPeriod"/>
            </a:pPr>
            <a:r>
              <a:rPr lang="en-NL" sz="1600" dirty="0">
                <a:solidFill>
                  <a:srgbClr val="C00000"/>
                </a:solidFill>
              </a:rPr>
              <a:t>Path </a:t>
            </a:r>
            <a:r>
              <a:rPr lang="en-NL" sz="1600" dirty="0" err="1">
                <a:solidFill>
                  <a:srgbClr val="C00000"/>
                </a:solidFill>
              </a:rPr>
              <a:t>plannin</a:t>
            </a:r>
            <a:r>
              <a:rPr lang="en-US" sz="1600" dirty="0">
                <a:solidFill>
                  <a:srgbClr val="C00000"/>
                </a:solidFill>
              </a:rPr>
              <a:t>g</a:t>
            </a:r>
            <a:r>
              <a:rPr lang="en-US" sz="1600" dirty="0"/>
              <a:t>: to find a path from the current position to the target position.</a:t>
            </a:r>
          </a:p>
          <a:p>
            <a:pPr marL="342900" indent="-342900">
              <a:buFont typeface="+mj-lt"/>
              <a:buAutoNum type="arabicPeriod"/>
            </a:pPr>
            <a:endParaRPr lang="en-NL" sz="1600" dirty="0"/>
          </a:p>
          <a:p>
            <a:pPr marL="342900" indent="-342900">
              <a:buFont typeface="+mj-lt"/>
              <a:buAutoNum type="arabicPeriod"/>
            </a:pPr>
            <a:r>
              <a:rPr lang="en-NL" sz="1600" dirty="0">
                <a:solidFill>
                  <a:srgbClr val="C00000"/>
                </a:solidFill>
              </a:rPr>
              <a:t>Reactive navigation</a:t>
            </a:r>
            <a:r>
              <a:rPr lang="en-US" sz="1600" dirty="0"/>
              <a:t>: controlling an autonomous mobile robot, which suggests making all control decisions through some light processing of the current/recent sensor data.</a:t>
            </a:r>
            <a:endParaRPr lang="en-NL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2C531C-4D56-44FD-B161-48FC21BD4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360" y="1090967"/>
            <a:ext cx="2956544" cy="32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8604" y="362871"/>
            <a:ext cx="8228346" cy="539038"/>
          </a:xfrm>
        </p:spPr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Existing methods for the creation of environmental maps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617B0-F704-4541-94EA-F8B7915BA7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t="18204" r="9015" b="9442"/>
          <a:stretch/>
        </p:blipFill>
        <p:spPr>
          <a:xfrm>
            <a:off x="237718" y="2145378"/>
            <a:ext cx="2466661" cy="1717167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1EA88C40-EDE5-5F49-A562-1003A86F3194}"/>
              </a:ext>
            </a:extLst>
          </p:cNvPr>
          <p:cNvSpPr/>
          <p:nvPr/>
        </p:nvSpPr>
        <p:spPr>
          <a:xfrm rot="20218871">
            <a:off x="3137017" y="2219453"/>
            <a:ext cx="1362635" cy="322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945920F-D37E-5443-AF34-D9F97DD55C41}"/>
              </a:ext>
            </a:extLst>
          </p:cNvPr>
          <p:cNvSpPr/>
          <p:nvPr/>
        </p:nvSpPr>
        <p:spPr>
          <a:xfrm rot="790501">
            <a:off x="3060855" y="3520711"/>
            <a:ext cx="1362635" cy="322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45DEA-B9FE-C84B-B1B1-A44301492CD0}"/>
              </a:ext>
            </a:extLst>
          </p:cNvPr>
          <p:cNvSpPr txBox="1"/>
          <p:nvPr/>
        </p:nvSpPr>
        <p:spPr>
          <a:xfrm>
            <a:off x="3273952" y="2041934"/>
            <a:ext cx="8058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SLAM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8F5750-19E9-7648-913A-ACE5986A2315}"/>
              </a:ext>
            </a:extLst>
          </p:cNvPr>
          <p:cNvSpPr txBox="1"/>
          <p:nvPr/>
        </p:nvSpPr>
        <p:spPr>
          <a:xfrm>
            <a:off x="3412213" y="3003962"/>
            <a:ext cx="1201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Manual creation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8CFA60-D93C-7442-90C5-8554CF62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4" y="1002883"/>
            <a:ext cx="1780711" cy="180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568505-664B-F14C-8A23-F49E8DA4C06D}"/>
              </a:ext>
            </a:extLst>
          </p:cNvPr>
          <p:cNvSpPr/>
          <p:nvPr/>
        </p:nvSpPr>
        <p:spPr>
          <a:xfrm>
            <a:off x="6636088" y="1002883"/>
            <a:ext cx="192469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2D laser scan of TU/e building.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Labor intensive.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Time consuming.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Movable elements present</a:t>
            </a:r>
            <a:endParaRPr lang="en-NL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21ACAFB-00CD-BD49-9096-6E002F5C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4" y="2937701"/>
            <a:ext cx="1780711" cy="17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3D3C151-8058-1046-BB53-F09763B3D910}"/>
              </a:ext>
            </a:extLst>
          </p:cNvPr>
          <p:cNvSpPr/>
          <p:nvPr/>
        </p:nvSpPr>
        <p:spPr>
          <a:xfrm>
            <a:off x="6636089" y="3003961"/>
            <a:ext cx="192469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Manual map of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TUe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building: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Labor intensive.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Only salient features present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E569A-7B79-4DA5-93EA-EEEA04619FBA}"/>
              </a:ext>
            </a:extLst>
          </p:cNvPr>
          <p:cNvSpPr txBox="1"/>
          <p:nvPr/>
        </p:nvSpPr>
        <p:spPr>
          <a:xfrm>
            <a:off x="388604" y="901908"/>
            <a:ext cx="4225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Mainstream methods exist, yet often require substantial effort and do not assume any pre-existing material.</a:t>
            </a:r>
            <a:endParaRPr lang="en-NL" sz="1600" dirty="0"/>
          </a:p>
        </p:txBody>
      </p:sp>
    </p:spTree>
    <p:extLst>
      <p:ext uri="{BB962C8B-B14F-4D97-AF65-F5344CB8AC3E}">
        <p14:creationId xmlns:p14="http://schemas.microsoft.com/office/powerpoint/2010/main" val="32595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8604" y="362871"/>
            <a:ext cx="8228346" cy="539038"/>
          </a:xfrm>
        </p:spPr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Investigation of an alternative method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617B0-F704-4541-94EA-F8B7915BA7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t="18204" r="9015" b="9442"/>
          <a:stretch/>
        </p:blipFill>
        <p:spPr>
          <a:xfrm>
            <a:off x="2836881" y="1288128"/>
            <a:ext cx="1923773" cy="133923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1EA88C40-EDE5-5F49-A562-1003A86F3194}"/>
              </a:ext>
            </a:extLst>
          </p:cNvPr>
          <p:cNvSpPr/>
          <p:nvPr/>
        </p:nvSpPr>
        <p:spPr>
          <a:xfrm rot="20218871">
            <a:off x="5107135" y="908467"/>
            <a:ext cx="1362635" cy="322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945920F-D37E-5443-AF34-D9F97DD55C41}"/>
              </a:ext>
            </a:extLst>
          </p:cNvPr>
          <p:cNvSpPr/>
          <p:nvPr/>
        </p:nvSpPr>
        <p:spPr>
          <a:xfrm rot="584936">
            <a:off x="5287993" y="1855381"/>
            <a:ext cx="1362635" cy="322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45DEA-B9FE-C84B-B1B1-A44301492CD0}"/>
              </a:ext>
            </a:extLst>
          </p:cNvPr>
          <p:cNvSpPr txBox="1"/>
          <p:nvPr/>
        </p:nvSpPr>
        <p:spPr>
          <a:xfrm>
            <a:off x="5672773" y="1202810"/>
            <a:ext cx="8058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SLAM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8F5750-19E9-7648-913A-ACE5986A2315}"/>
              </a:ext>
            </a:extLst>
          </p:cNvPr>
          <p:cNvSpPr txBox="1"/>
          <p:nvPr/>
        </p:nvSpPr>
        <p:spPr>
          <a:xfrm>
            <a:off x="5392529" y="2188509"/>
            <a:ext cx="1201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Manual creation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8CFA60-D93C-7442-90C5-8554CF62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40" y="145633"/>
            <a:ext cx="1231284" cy="12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1ACAFB-00CD-BD49-9096-6E002F5C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40" y="1614238"/>
            <a:ext cx="1201716" cy="11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618385-F152-4150-888A-05689D570F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t="18204" r="9015" b="9442"/>
          <a:stretch/>
        </p:blipFill>
        <p:spPr>
          <a:xfrm>
            <a:off x="2836881" y="2928264"/>
            <a:ext cx="1923773" cy="13392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11EA06-9EF7-4C97-BAC7-EF6FF4792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45" y="2928264"/>
            <a:ext cx="2440736" cy="1339235"/>
          </a:xfrm>
          <a:prstGeom prst="rect">
            <a:avLst/>
          </a:prstGeom>
        </p:spPr>
      </p:pic>
      <p:sp>
        <p:nvSpPr>
          <p:cNvPr id="19" name="Right Arrow 7">
            <a:extLst>
              <a:ext uri="{FF2B5EF4-FFF2-40B4-BE49-F238E27FC236}">
                <a16:creationId xmlns:a16="http://schemas.microsoft.com/office/drawing/2014/main" id="{3882D762-4B26-4EFA-BDBE-6E649B6A4E00}"/>
              </a:ext>
            </a:extLst>
          </p:cNvPr>
          <p:cNvSpPr/>
          <p:nvPr/>
        </p:nvSpPr>
        <p:spPr>
          <a:xfrm>
            <a:off x="5312070" y="3681409"/>
            <a:ext cx="1362635" cy="322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BD6AFA-AA3F-434B-8350-8ECFB00A898B}"/>
              </a:ext>
            </a:extLst>
          </p:cNvPr>
          <p:cNvSpPr txBox="1"/>
          <p:nvPr/>
        </p:nvSpPr>
        <p:spPr>
          <a:xfrm>
            <a:off x="5305478" y="2965828"/>
            <a:ext cx="13626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Semi-automatic DT-based creation</a:t>
            </a:r>
            <a:endParaRPr lang="en-NL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6758636-FD61-44CB-AA74-AB9DB3D20D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26" r="48081"/>
          <a:stretch/>
        </p:blipFill>
        <p:spPr>
          <a:xfrm>
            <a:off x="6836240" y="3043248"/>
            <a:ext cx="1201716" cy="12788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3E7CBF4-B285-4972-9C0B-8A8BEB55BE1A}"/>
              </a:ext>
            </a:extLst>
          </p:cNvPr>
          <p:cNvSpPr txBox="1"/>
          <p:nvPr/>
        </p:nvSpPr>
        <p:spPr>
          <a:xfrm>
            <a:off x="1106044" y="4267499"/>
            <a:ext cx="12017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Digital Twin</a:t>
            </a:r>
            <a:endParaRPr lang="en-NL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0EE2DB-236F-494A-8503-4594ADCD0A93}"/>
              </a:ext>
            </a:extLst>
          </p:cNvPr>
          <p:cNvSpPr txBox="1"/>
          <p:nvPr/>
        </p:nvSpPr>
        <p:spPr>
          <a:xfrm>
            <a:off x="3298549" y="4267499"/>
            <a:ext cx="12017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Twin</a:t>
            </a:r>
            <a:endParaRPr lang="en-NL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67DA46-851F-4D98-85D6-74A38B6A5FEC}"/>
              </a:ext>
            </a:extLst>
          </p:cNvPr>
          <p:cNvSpPr/>
          <p:nvPr/>
        </p:nvSpPr>
        <p:spPr>
          <a:xfrm>
            <a:off x="259091" y="2842432"/>
            <a:ext cx="8482346" cy="17032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301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9" grpId="0" animBg="1"/>
      <p:bldP spid="20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8604" y="362871"/>
            <a:ext cx="8647820" cy="539038"/>
          </a:xfrm>
        </p:spPr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Motivation: Can robots use BIM data to derive the maps and enable informed robot navigation?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Queries on Semantic Building Digital Twins for Robot Navigation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15" name="Tijdelijke aanduiding voor afbeelding 21">
            <a:extLst>
              <a:ext uri="{FF2B5EF4-FFF2-40B4-BE49-F238E27FC236}">
                <a16:creationId xmlns:a16="http://schemas.microsoft.com/office/drawing/2014/main" id="{50CFDFDB-0F22-0B4C-ACD1-CB0704483A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6" r="5470" b="48419"/>
          <a:stretch/>
        </p:blipFill>
        <p:spPr>
          <a:xfrm>
            <a:off x="328654" y="1322243"/>
            <a:ext cx="1689381" cy="11752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CC4BC1-0C6E-1848-983A-634CC23C44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74" t="19553" r="13778" b="14031"/>
          <a:stretch/>
        </p:blipFill>
        <p:spPr>
          <a:xfrm>
            <a:off x="2415712" y="1322890"/>
            <a:ext cx="2030431" cy="129560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D5AEDC-318E-0141-A5ED-FFDFBBF878A4}"/>
              </a:ext>
            </a:extLst>
          </p:cNvPr>
          <p:cNvSpPr txBox="1"/>
          <p:nvPr/>
        </p:nvSpPr>
        <p:spPr>
          <a:xfrm>
            <a:off x="328654" y="2699557"/>
            <a:ext cx="145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TU/e Building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DE51B6-C348-B94B-82CB-DF03BCD6C97B}"/>
              </a:ext>
            </a:extLst>
          </p:cNvPr>
          <p:cNvSpPr txBox="1"/>
          <p:nvPr/>
        </p:nvSpPr>
        <p:spPr>
          <a:xfrm>
            <a:off x="2280271" y="2699557"/>
            <a:ext cx="20104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BIM model </a:t>
            </a:r>
            <a:r>
              <a:rPr lang="en-NL" dirty="0"/>
              <a:t>(Floor section)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2F4AD848-D335-6245-98B1-2F41574005F6}"/>
              </a:ext>
            </a:extLst>
          </p:cNvPr>
          <p:cNvSpPr/>
          <p:nvPr/>
        </p:nvSpPr>
        <p:spPr>
          <a:xfrm>
            <a:off x="2090302" y="1680918"/>
            <a:ext cx="295839" cy="457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4DC12F-D604-5342-97F4-1B89DA856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113" y="1282700"/>
            <a:ext cx="2476575" cy="1358900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3D9A3740-D570-9E4F-A9A1-BA290856B4B2}"/>
              </a:ext>
            </a:extLst>
          </p:cNvPr>
          <p:cNvSpPr/>
          <p:nvPr/>
        </p:nvSpPr>
        <p:spPr>
          <a:xfrm>
            <a:off x="4486953" y="1692111"/>
            <a:ext cx="295839" cy="457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3837F2-9714-614D-A386-5434B9EFB018}"/>
              </a:ext>
            </a:extLst>
          </p:cNvPr>
          <p:cNvSpPr txBox="1"/>
          <p:nvPr/>
        </p:nvSpPr>
        <p:spPr>
          <a:xfrm>
            <a:off x="7664824" y="1322243"/>
            <a:ext cx="93232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GraphDB</a:t>
            </a:r>
          </a:p>
          <a:p>
            <a:endParaRPr lang="en-NL" dirty="0"/>
          </a:p>
          <a:p>
            <a:r>
              <a:rPr lang="en-NL" dirty="0"/>
              <a:t>Linked Data Approach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978549-1E9B-B74B-9CD2-FDC3770CECF1}"/>
              </a:ext>
            </a:extLst>
          </p:cNvPr>
          <p:cNvSpPr txBox="1"/>
          <p:nvPr/>
        </p:nvSpPr>
        <p:spPr>
          <a:xfrm>
            <a:off x="388604" y="3205876"/>
            <a:ext cx="766351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Our approach</a:t>
            </a:r>
            <a:r>
              <a:rPr lang="en-US" dirty="0"/>
              <a:t>: </a:t>
            </a:r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BIM model is made available as a LBD graph and stored as the core of the building’s digital twin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The robot queries the building</a:t>
            </a:r>
            <a:r>
              <a:rPr lang="en-US" dirty="0"/>
              <a:t>’s</a:t>
            </a:r>
            <a:r>
              <a:rPr lang="en-NL" dirty="0"/>
              <a:t> digital twin to derive topological and metric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The robot uses maps for navigation (</a:t>
            </a:r>
            <a:r>
              <a:rPr lang="en-US" dirty="0"/>
              <a:t>scoped here to the </a:t>
            </a:r>
            <a:r>
              <a:rPr lang="en-NL" dirty="0"/>
              <a:t>computation of </a:t>
            </a:r>
            <a:r>
              <a:rPr lang="en-US" dirty="0"/>
              <a:t>the </a:t>
            </a:r>
            <a:r>
              <a:rPr lang="en-NL" dirty="0"/>
              <a:t>optimal path)</a:t>
            </a:r>
          </a:p>
          <a:p>
            <a:pPr marL="342900" indent="-342900">
              <a:buAutoNum type="arabicParenR"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106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TUe_PPT_V2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9E9EB1"/>
      </a:accent2>
      <a:accent3>
        <a:srgbClr val="0092B5"/>
      </a:accent3>
      <a:accent4>
        <a:srgbClr val="FF9A00"/>
      </a:accent4>
      <a:accent5>
        <a:srgbClr val="101073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16x9.potx" id="{9370F84E-7576-4FDA-B736-A09996DF8429}" vid="{ED81D3C9-A1FB-4E5B-AF38-E92F700A58FD}"/>
    </a:ext>
  </a:extLst>
</a:theme>
</file>

<file path=ppt/theme/theme2.xml><?xml version="1.0" encoding="utf-8"?>
<a:theme xmlns:a="http://schemas.openxmlformats.org/drawingml/2006/main" name="1_Kantoorthema">
  <a:themeElements>
    <a:clrScheme name="TUe_PPT_V2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9E9EB1"/>
      </a:accent2>
      <a:accent3>
        <a:srgbClr val="0092B5"/>
      </a:accent3>
      <a:accent4>
        <a:srgbClr val="FF9A00"/>
      </a:accent4>
      <a:accent5>
        <a:srgbClr val="101073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16x9.potx" id="{9370F84E-7576-4FDA-B736-A09996DF8429}" vid="{ED81D3C9-A1FB-4E5B-AF38-E92F700A58FD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BDB0450D4A6A4491A3F524EB9899C8" ma:contentTypeVersion="9" ma:contentTypeDescription="Create a new document." ma:contentTypeScope="" ma:versionID="5e17dcbf5b2bced3b19e3c12dd22e9b4">
  <xsd:schema xmlns:xsd="http://www.w3.org/2001/XMLSchema" xmlns:xs="http://www.w3.org/2001/XMLSchema" xmlns:p="http://schemas.microsoft.com/office/2006/metadata/properties" xmlns:ns2="bee50eef-3e38-4939-9b0e-ce0b7d0a6f0b" targetNamespace="http://schemas.microsoft.com/office/2006/metadata/properties" ma:root="true" ma:fieldsID="d7861cd15fff99d59589a4b84aedebca" ns2:_="">
    <xsd:import namespace="bee50eef-3e38-4939-9b0e-ce0b7d0a6f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e50eef-3e38-4939-9b0e-ce0b7d0a6f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0971464-C48E-436D-929E-0578BF3A8F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FBFC75-C692-4B0C-9AA7-902461EB17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e50eef-3e38-4939-9b0e-ce0b7d0a6f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DDFBC8-D3D9-4CFF-8F8E-2FE97465AF08}">
  <ds:schemaRefs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6c9cdc41-5483-4024-beab-b5923bfdf210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2435</Words>
  <Application>Microsoft Office PowerPoint</Application>
  <PresentationFormat>On-screen Show (16:9)</PresentationFormat>
  <Paragraphs>278</Paragraphs>
  <Slides>28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Courier</vt:lpstr>
      <vt:lpstr>RubikWeb</vt:lpstr>
      <vt:lpstr>SFRM1000</vt:lpstr>
      <vt:lpstr>Kantoorthema</vt:lpstr>
      <vt:lpstr>1_Kantoorthema</vt:lpstr>
      <vt:lpstr>Queries on Semantic Building Digital Twins  for Robot Navigation</vt:lpstr>
      <vt:lpstr>Outline</vt:lpstr>
      <vt:lpstr>Robot navigation inside buildings</vt:lpstr>
      <vt:lpstr>PowerPoint Presentation</vt:lpstr>
      <vt:lpstr>Data representation and querying</vt:lpstr>
      <vt:lpstr>The purpose of environmental maps</vt:lpstr>
      <vt:lpstr>Existing methods for the creation of environmental maps</vt:lpstr>
      <vt:lpstr>Investigation of an alternative method</vt:lpstr>
      <vt:lpstr>Motivation: Can robots use BIM data to derive the maps and enable informed robot navigation?</vt:lpstr>
      <vt:lpstr>Outline</vt:lpstr>
      <vt:lpstr>The Atlas building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Topological and metric map for path planning</vt:lpstr>
      <vt:lpstr>Method for creating environmental map</vt:lpstr>
      <vt:lpstr>Querying for adjoining spaces and their interfaces</vt:lpstr>
      <vt:lpstr>PowerPoint Presentation</vt:lpstr>
      <vt:lpstr>Assigning cost to travel over edges</vt:lpstr>
      <vt:lpstr>Outline</vt:lpstr>
      <vt:lpstr>Evaluation</vt:lpstr>
      <vt:lpstr>Outline</vt:lpstr>
      <vt:lpstr>Conclusion: main contributions</vt:lpstr>
      <vt:lpstr>Conclusion: future work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HA800: Visual perception</dc:title>
  <dc:creator>Torta, E.</dc:creator>
  <cp:lastModifiedBy>Pauwels, Pieter</cp:lastModifiedBy>
  <cp:revision>2</cp:revision>
  <dcterms:created xsi:type="dcterms:W3CDTF">2020-07-13T13:54:59Z</dcterms:created>
  <dcterms:modified xsi:type="dcterms:W3CDTF">2021-10-10T20:38:02Z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0x010100B2BDB0450D4A6A4491A3F524EB9899C8</vt:lpwstr>
  </property>
</Properties>
</file>