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9.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7" r:id="rId5"/>
    <p:sldId id="2120" r:id="rId6"/>
    <p:sldId id="2151" r:id="rId7"/>
    <p:sldId id="2181" r:id="rId8"/>
    <p:sldId id="2180" r:id="rId9"/>
    <p:sldId id="2182" r:id="rId10"/>
    <p:sldId id="2183" r:id="rId11"/>
    <p:sldId id="724" r:id="rId12"/>
    <p:sldId id="2155" r:id="rId13"/>
    <p:sldId id="2184" r:id="rId14"/>
    <p:sldId id="2179" r:id="rId15"/>
    <p:sldId id="2156" r:id="rId16"/>
    <p:sldId id="2178" r:id="rId17"/>
    <p:sldId id="2177" r:id="rId18"/>
    <p:sldId id="2175" r:id="rId19"/>
    <p:sldId id="2176" r:id="rId20"/>
    <p:sldId id="2157" r:id="rId21"/>
    <p:sldId id="2171" r:id="rId22"/>
    <p:sldId id="2119" r:id="rId2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869" userDrawn="1">
          <p15:clr>
            <a:srgbClr val="A4A3A4"/>
          </p15:clr>
        </p15:guide>
        <p15:guide id="3" orient="horz" pos="10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CDD"/>
    <a:srgbClr val="FFFFFF"/>
    <a:srgbClr val="3C3C3C"/>
    <a:srgbClr val="383837"/>
    <a:srgbClr val="393937"/>
    <a:srgbClr val="C9CBCA"/>
    <a:srgbClr val="F0F0F0"/>
    <a:srgbClr val="FBFBFB"/>
    <a:srgbClr val="E7E7E5"/>
    <a:srgbClr val="062B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73913" autoAdjust="0"/>
  </p:normalViewPr>
  <p:slideViewPr>
    <p:cSldViewPr snapToGrid="0" showGuides="1">
      <p:cViewPr varScale="1">
        <p:scale>
          <a:sx n="81" d="100"/>
          <a:sy n="81" d="100"/>
        </p:scale>
        <p:origin x="1086" y="90"/>
      </p:cViewPr>
      <p:guideLst>
        <p:guide pos="869"/>
        <p:guide orient="horz" pos="102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EAF8B-671A-4F17-8343-41001135CCBC}" type="datetimeFigureOut">
              <a:rPr lang="en-US" smtClean="0"/>
              <a:t>6/12/2020</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26D57-268E-4E7C-85D0-8FBEEA1026B7}" type="slidenum">
              <a:rPr lang="en-US" smtClean="0"/>
              <a:t>‹Nº›</a:t>
            </a:fld>
            <a:endParaRPr lang="en-US"/>
          </a:p>
        </p:txBody>
      </p:sp>
    </p:spTree>
    <p:extLst>
      <p:ext uri="{BB962C8B-B14F-4D97-AF65-F5344CB8AC3E}">
        <p14:creationId xmlns:p14="http://schemas.microsoft.com/office/powerpoint/2010/main" val="423908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1</a:t>
            </a:fld>
            <a:endParaRPr lang="en-US"/>
          </a:p>
        </p:txBody>
      </p:sp>
    </p:spTree>
    <p:extLst>
      <p:ext uri="{BB962C8B-B14F-4D97-AF65-F5344CB8AC3E}">
        <p14:creationId xmlns:p14="http://schemas.microsoft.com/office/powerpoint/2010/main" val="3948782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a:t>The RESPOND project aims to deploy an interoperable solution that allows building occupants to optimize their energy consumption through a mobile app. </a:t>
            </a:r>
          </a:p>
          <a:p>
            <a:endParaRPr lang="en-US" noProof="0" dirty="0"/>
          </a:p>
          <a:p>
            <a:r>
              <a:rPr lang="en-US" noProof="0" dirty="0"/>
              <a:t>To do so, on the one hand, third-party analytic services developed by </a:t>
            </a:r>
            <a:r>
              <a:rPr lang="en-US" noProof="0" dirty="0" err="1"/>
              <a:t>Tekniker</a:t>
            </a:r>
            <a:r>
              <a:rPr lang="en-US" noProof="0" dirty="0"/>
              <a:t> and PUPIN needs building monitored data. Whereas </a:t>
            </a:r>
            <a:r>
              <a:rPr lang="en-US" noProof="0" dirty="0" err="1"/>
              <a:t>Tekniker</a:t>
            </a:r>
            <a:r>
              <a:rPr lang="en-US" noProof="0" dirty="0"/>
              <a:t> needs the electrical demand and the temperature measured every 5 seconds and 30 seconds respectively by several appliances to develop the electrical demand forecast and comfort temperature services, PUPIN needs the electrical production and </a:t>
            </a:r>
            <a:r>
              <a:rPr lang="en-US" noProof="0" dirty="0" err="1"/>
              <a:t>Tekniker’s</a:t>
            </a:r>
            <a:r>
              <a:rPr lang="en-US" noProof="0" dirty="0"/>
              <a:t> electrical demand forecast to develop the electrical production forecast and electrical optimized profile services, respectively. </a:t>
            </a:r>
          </a:p>
          <a:p>
            <a:r>
              <a:rPr lang="en-US" noProof="0" dirty="0"/>
              <a:t>On the other hand, the user will visualize the results generated from the third anaclitic services to be able to optimize its energy consumption. These results are the electrical demand forecast and the mean value of the last temperatures measured within the building from </a:t>
            </a:r>
            <a:r>
              <a:rPr lang="en-US" noProof="0" dirty="0" err="1"/>
              <a:t>Tekniker’s</a:t>
            </a:r>
            <a:r>
              <a:rPr lang="en-US" noProof="0" dirty="0"/>
              <a:t> services and the electrical production forecast and optimized profile for PUPIN’s services.</a:t>
            </a:r>
          </a:p>
        </p:txBody>
      </p:sp>
      <p:sp>
        <p:nvSpPr>
          <p:cNvPr id="4" name="Marcador de número de diapositiva 3"/>
          <p:cNvSpPr>
            <a:spLocks noGrp="1"/>
          </p:cNvSpPr>
          <p:nvPr>
            <p:ph type="sldNum" sz="quarter" idx="5"/>
          </p:nvPr>
        </p:nvSpPr>
        <p:spPr/>
        <p:txBody>
          <a:bodyPr/>
          <a:lstStyle/>
          <a:p>
            <a:fld id="{40F26D57-268E-4E7C-85D0-8FBEEA1026B7}" type="slidenum">
              <a:rPr lang="en-US" smtClean="0"/>
              <a:t>13</a:t>
            </a:fld>
            <a:endParaRPr lang="en-US"/>
          </a:p>
        </p:txBody>
      </p:sp>
    </p:spTree>
    <p:extLst>
      <p:ext uri="{BB962C8B-B14F-4D97-AF65-F5344CB8AC3E}">
        <p14:creationId xmlns:p14="http://schemas.microsoft.com/office/powerpoint/2010/main" val="3553432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a:t>As previously said, the specification proposed for domain-agnostic data usage requirements is based on the IDSA ontology.</a:t>
            </a:r>
          </a:p>
          <a:p>
            <a:endParaRPr lang="en-US" noProof="0" dirty="0"/>
          </a:p>
          <a:p>
            <a:r>
              <a:rPr lang="en-US" noProof="0" dirty="0"/>
              <a:t>The IDSA define an Information model where, among other components within the IDSA, data usage requirements are specified in a domain agnostic-way through an ontology. This specification is based on the ODRL Information Model. ODRL is a W3C recommended policy expression language for the description of machine-readable formats.</a:t>
            </a:r>
          </a:p>
          <a:p>
            <a:endParaRPr lang="en-US" noProof="0" dirty="0"/>
          </a:p>
          <a:p>
            <a:r>
              <a:rPr lang="en-US" noProof="0" dirty="0"/>
              <a:t>In this ontology, the concept of contract is defined as a subclass of policy which is an abstract a set of rules which describes actions that a stakeholder is allowed, disallowed or obligated to perform on a digital content under certain circumstances.</a:t>
            </a:r>
          </a:p>
        </p:txBody>
      </p:sp>
      <p:sp>
        <p:nvSpPr>
          <p:cNvPr id="4" name="Marcador de número de diapositiva 3"/>
          <p:cNvSpPr>
            <a:spLocks noGrp="1"/>
          </p:cNvSpPr>
          <p:nvPr>
            <p:ph type="sldNum" sz="quarter" idx="5"/>
          </p:nvPr>
        </p:nvSpPr>
        <p:spPr/>
        <p:txBody>
          <a:bodyPr/>
          <a:lstStyle/>
          <a:p>
            <a:fld id="{40F26D57-268E-4E7C-85D0-8FBEEA1026B7}" type="slidenum">
              <a:rPr lang="en-US" smtClean="0"/>
              <a:t>14</a:t>
            </a:fld>
            <a:endParaRPr lang="en-US"/>
          </a:p>
        </p:txBody>
      </p:sp>
    </p:spTree>
    <p:extLst>
      <p:ext uri="{BB962C8B-B14F-4D97-AF65-F5344CB8AC3E}">
        <p14:creationId xmlns:p14="http://schemas.microsoft.com/office/powerpoint/2010/main" val="1985498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15</a:t>
            </a:fld>
            <a:endParaRPr lang="en-US"/>
          </a:p>
        </p:txBody>
      </p:sp>
    </p:spTree>
    <p:extLst>
      <p:ext uri="{BB962C8B-B14F-4D97-AF65-F5344CB8AC3E}">
        <p14:creationId xmlns:p14="http://schemas.microsoft.com/office/powerpoint/2010/main" val="253260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16</a:t>
            </a:fld>
            <a:endParaRPr lang="en-US"/>
          </a:p>
        </p:txBody>
      </p:sp>
    </p:spTree>
    <p:extLst>
      <p:ext uri="{BB962C8B-B14F-4D97-AF65-F5344CB8AC3E}">
        <p14:creationId xmlns:p14="http://schemas.microsoft.com/office/powerpoint/2010/main" val="15308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17</a:t>
            </a:fld>
            <a:endParaRPr lang="en-US"/>
          </a:p>
        </p:txBody>
      </p:sp>
    </p:spTree>
    <p:extLst>
      <p:ext uri="{BB962C8B-B14F-4D97-AF65-F5344CB8AC3E}">
        <p14:creationId xmlns:p14="http://schemas.microsoft.com/office/powerpoint/2010/main" val="420754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18</a:t>
            </a:fld>
            <a:endParaRPr lang="en-US"/>
          </a:p>
        </p:txBody>
      </p:sp>
    </p:spTree>
    <p:extLst>
      <p:ext uri="{BB962C8B-B14F-4D97-AF65-F5344CB8AC3E}">
        <p14:creationId xmlns:p14="http://schemas.microsoft.com/office/powerpoint/2010/main" val="2564014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19</a:t>
            </a:fld>
            <a:endParaRPr lang="en-US"/>
          </a:p>
        </p:txBody>
      </p:sp>
    </p:spTree>
    <p:extLst>
      <p:ext uri="{BB962C8B-B14F-4D97-AF65-F5344CB8AC3E}">
        <p14:creationId xmlns:p14="http://schemas.microsoft.com/office/powerpoint/2010/main" val="407100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2</a:t>
            </a:fld>
            <a:endParaRPr lang="en-US"/>
          </a:p>
        </p:txBody>
      </p:sp>
    </p:spTree>
    <p:extLst>
      <p:ext uri="{BB962C8B-B14F-4D97-AF65-F5344CB8AC3E}">
        <p14:creationId xmlns:p14="http://schemas.microsoft.com/office/powerpoint/2010/main" val="289316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3</a:t>
            </a:fld>
            <a:endParaRPr lang="en-US"/>
          </a:p>
        </p:txBody>
      </p:sp>
    </p:spTree>
    <p:extLst>
      <p:ext uri="{BB962C8B-B14F-4D97-AF65-F5344CB8AC3E}">
        <p14:creationId xmlns:p14="http://schemas.microsoft.com/office/powerpoint/2010/main" val="3073611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4</a:t>
            </a:fld>
            <a:endParaRPr lang="en-US"/>
          </a:p>
        </p:txBody>
      </p:sp>
    </p:spTree>
    <p:extLst>
      <p:ext uri="{BB962C8B-B14F-4D97-AF65-F5344CB8AC3E}">
        <p14:creationId xmlns:p14="http://schemas.microsoft.com/office/powerpoint/2010/main" val="4090727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6</a:t>
            </a:fld>
            <a:endParaRPr lang="en-US"/>
          </a:p>
        </p:txBody>
      </p:sp>
    </p:spTree>
    <p:extLst>
      <p:ext uri="{BB962C8B-B14F-4D97-AF65-F5344CB8AC3E}">
        <p14:creationId xmlns:p14="http://schemas.microsoft.com/office/powerpoint/2010/main" val="2878669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9</a:t>
            </a:fld>
            <a:endParaRPr lang="en-US"/>
          </a:p>
        </p:txBody>
      </p:sp>
    </p:spTree>
    <p:extLst>
      <p:ext uri="{BB962C8B-B14F-4D97-AF65-F5344CB8AC3E}">
        <p14:creationId xmlns:p14="http://schemas.microsoft.com/office/powerpoint/2010/main" val="2088951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a:t>One of the main issues regarding distributed data usage control is that usage decisions are performed at distributed consumer infrastructures where providers lose data control.</a:t>
            </a:r>
          </a:p>
          <a:p>
            <a:r>
              <a:rPr lang="en-US" noProof="0" dirty="0"/>
              <a:t>Therefore:</a:t>
            </a:r>
          </a:p>
          <a:p>
            <a:pPr marL="228600" indent="-228600">
              <a:buAutoNum type="arabicPeriod"/>
            </a:pPr>
            <a:r>
              <a:rPr lang="en-US" noProof="0" dirty="0"/>
              <a:t>First, those data usage requirements that could be negotiated by providers and consumers in different formats (e.g. human-language) must be at a first instance interpretable worldwide and then translated to be attached to the respective data and enforceable by any technology that could be used at distributed consumer systems.</a:t>
            </a:r>
          </a:p>
          <a:p>
            <a:pPr marL="228600" indent="-228600">
              <a:buAutoNum type="arabicPeriod"/>
            </a:pPr>
            <a:r>
              <a:rPr lang="en-US" noProof="0" dirty="0"/>
              <a:t>Second, once data arrives at consumer infrastructure, the attached data usage policies must be enforceable by the respective technology.</a:t>
            </a:r>
          </a:p>
          <a:p>
            <a:pPr marL="228600" indent="-228600">
              <a:buAutoNum type="arabicPeriod"/>
            </a:pPr>
            <a:r>
              <a:rPr lang="en-US" noProof="0" dirty="0"/>
              <a:t>Finally, as usage decisions are performed out of providers boundaries, reliability must be provided.</a:t>
            </a:r>
          </a:p>
          <a:p>
            <a:pPr marL="0" indent="0">
              <a:buNone/>
            </a:pPr>
            <a:endParaRPr lang="en-US" noProof="0" dirty="0"/>
          </a:p>
          <a:p>
            <a:pPr marL="0" indent="0">
              <a:buNone/>
            </a:pPr>
            <a:r>
              <a:rPr lang="en-US" noProof="0" dirty="0"/>
              <a:t>In this work, we have focus on the first main point. Specifically in the field related to the specification of data usage requirements to make them interpretable worldwide.</a:t>
            </a:r>
          </a:p>
          <a:p>
            <a:pPr marL="228600" indent="-228600">
              <a:buAutoNum type="arabicPeriod"/>
            </a:pPr>
            <a:endParaRPr lang="en-US" noProof="0"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10</a:t>
            </a:fld>
            <a:endParaRPr lang="en-US"/>
          </a:p>
        </p:txBody>
      </p:sp>
    </p:spTree>
    <p:extLst>
      <p:ext uri="{BB962C8B-B14F-4D97-AF65-F5344CB8AC3E}">
        <p14:creationId xmlns:p14="http://schemas.microsoft.com/office/powerpoint/2010/main" val="1600934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a:t>Data Usage Requirements Specification related challenge recognize three issues to be solved:</a:t>
            </a:r>
          </a:p>
          <a:p>
            <a:pPr marL="228600" indent="-228600">
              <a:buFont typeface="+mj-lt"/>
              <a:buAutoNum type="arabicPeriod"/>
            </a:pPr>
            <a:r>
              <a:rPr lang="en-US" dirty="0"/>
              <a:t>(Formal specification of domain-agnostic data usage requirements) As previously pointed out, all those data usage requirements that could be negotiated must be interpretable by each of the machines involved regardless of the data usage control technology used. Thus, they must be formally specified.</a:t>
            </a:r>
          </a:p>
          <a:p>
            <a:pPr marL="228600" indent="-228600">
              <a:buFont typeface="+mj-lt"/>
              <a:buAutoNum type="arabicPeriod"/>
            </a:pPr>
            <a:r>
              <a:rPr lang="en-US" dirty="0"/>
              <a:t>(Domain-specific assets identification and specification) Providers used to limit data usage based on assets rather than specific data points. Therefore, domain-specific assets must be specified to be interpretable by each of the machines involved and assignable for any purpose.</a:t>
            </a:r>
          </a:p>
          <a:p>
            <a:pPr marL="228600" indent="-228600">
              <a:buFont typeface="+mj-lt"/>
              <a:buAutoNum type="arabicPeriod"/>
            </a:pPr>
            <a:r>
              <a:rPr lang="en-US" dirty="0"/>
              <a:t>(Formal specification of domain-agnostic data usage requirements in specific domains) Once domain-agnostic data usage requirements and domain-specific assets are specified, a specification must be defined to provide applicability to specified data usage requirements in specific domains.</a:t>
            </a:r>
            <a:endParaRPr lang="en-US" noProof="0" dirty="0"/>
          </a:p>
          <a:p>
            <a:endParaRPr lang="en-US" noProof="0" dirty="0"/>
          </a:p>
          <a:p>
            <a:r>
              <a:rPr lang="en-US" noProof="0" dirty="0"/>
              <a:t>In this work, focus is placed on the formal specification of data usage requirements for the built environment through ontologies based on the IDSA approach for the specification of domain agnostic data usage requirements and the RESPOND approach for the specification of built-environment related assets.</a:t>
            </a:r>
          </a:p>
        </p:txBody>
      </p:sp>
      <p:sp>
        <p:nvSpPr>
          <p:cNvPr id="4" name="Marcador de número de diapositiva 3"/>
          <p:cNvSpPr>
            <a:spLocks noGrp="1"/>
          </p:cNvSpPr>
          <p:nvPr>
            <p:ph type="sldNum" sz="quarter" idx="5"/>
          </p:nvPr>
        </p:nvSpPr>
        <p:spPr/>
        <p:txBody>
          <a:bodyPr/>
          <a:lstStyle/>
          <a:p>
            <a:fld id="{40F26D57-268E-4E7C-85D0-8FBEEA1026B7}" type="slidenum">
              <a:rPr lang="en-US" smtClean="0"/>
              <a:t>11</a:t>
            </a:fld>
            <a:endParaRPr lang="en-US"/>
          </a:p>
        </p:txBody>
      </p:sp>
    </p:spTree>
    <p:extLst>
      <p:ext uri="{BB962C8B-B14F-4D97-AF65-F5344CB8AC3E}">
        <p14:creationId xmlns:p14="http://schemas.microsoft.com/office/powerpoint/2010/main" val="354285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0F26D57-268E-4E7C-85D0-8FBEEA1026B7}" type="slidenum">
              <a:rPr lang="en-US" smtClean="0"/>
              <a:t>12</a:t>
            </a:fld>
            <a:endParaRPr lang="en-US"/>
          </a:p>
        </p:txBody>
      </p:sp>
    </p:spTree>
    <p:extLst>
      <p:ext uri="{BB962C8B-B14F-4D97-AF65-F5344CB8AC3E}">
        <p14:creationId xmlns:p14="http://schemas.microsoft.com/office/powerpoint/2010/main" val="2783464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32AF04CC-9AAA-4571-BDB5-A73CB42FB13E}"/>
              </a:ext>
            </a:extLst>
          </p:cNvPr>
          <p:cNvSpPr/>
          <p:nvPr userDrawn="1"/>
        </p:nvSpPr>
        <p:spPr>
          <a:xfrm>
            <a:off x="-7"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961" r="1" b="282"/>
          <a:stretch/>
        </p:blipFill>
        <p:spPr>
          <a:xfrm>
            <a:off x="0" y="3000373"/>
            <a:ext cx="7980155" cy="3868793"/>
          </a:xfrm>
          <a:prstGeom prst="rect">
            <a:avLst/>
          </a:prstGeom>
        </p:spPr>
      </p:pic>
      <p:sp>
        <p:nvSpPr>
          <p:cNvPr id="8" name="Rectángulo 7">
            <a:extLst>
              <a:ext uri="{FF2B5EF4-FFF2-40B4-BE49-F238E27FC236}">
                <a16:creationId xmlns:a16="http://schemas.microsoft.com/office/drawing/2014/main" id="{B8AA8435-3FF4-4B5A-A34D-3B83CB867C6A}"/>
              </a:ext>
            </a:extLst>
          </p:cNvPr>
          <p:cNvSpPr/>
          <p:nvPr userDrawn="1"/>
        </p:nvSpPr>
        <p:spPr>
          <a:xfrm>
            <a:off x="0" y="2121889"/>
            <a:ext cx="8998780" cy="1036177"/>
          </a:xfrm>
          <a:prstGeom prst="rect">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A5A4FF2D-B9AF-4316-BCDC-D8A2FE79723D}"/>
              </a:ext>
            </a:extLst>
          </p:cNvPr>
          <p:cNvSpPr/>
          <p:nvPr userDrawn="1"/>
        </p:nvSpPr>
        <p:spPr>
          <a:xfrm>
            <a:off x="8998778" y="1108040"/>
            <a:ext cx="3210140" cy="1013849"/>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Rectángulo 10">
            <a:extLst>
              <a:ext uri="{FF2B5EF4-FFF2-40B4-BE49-F238E27FC236}">
                <a16:creationId xmlns:a16="http://schemas.microsoft.com/office/drawing/2014/main" id="{1AA94EA5-BA82-40C5-BD76-A1DC959FF46E}"/>
              </a:ext>
            </a:extLst>
          </p:cNvPr>
          <p:cNvSpPr/>
          <p:nvPr userDrawn="1"/>
        </p:nvSpPr>
        <p:spPr>
          <a:xfrm rot="5400000">
            <a:off x="6483859" y="4343086"/>
            <a:ext cx="3981257" cy="1048576"/>
          </a:xfrm>
          <a:prstGeom prst="rect">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ulo 1">
            <a:extLst>
              <a:ext uri="{FF2B5EF4-FFF2-40B4-BE49-F238E27FC236}">
                <a16:creationId xmlns:a16="http://schemas.microsoft.com/office/drawing/2014/main" id="{FC3FF1BF-7C09-4725-AE3E-0E243F1CAC22}"/>
              </a:ext>
            </a:extLst>
          </p:cNvPr>
          <p:cNvSpPr>
            <a:spLocks noGrp="1"/>
          </p:cNvSpPr>
          <p:nvPr>
            <p:ph type="ctrTitle" hasCustomPrompt="1"/>
          </p:nvPr>
        </p:nvSpPr>
        <p:spPr>
          <a:xfrm>
            <a:off x="516095" y="484836"/>
            <a:ext cx="7933638" cy="1476067"/>
          </a:xfrm>
        </p:spPr>
        <p:txBody>
          <a:bodyPr anchor="b">
            <a:normAutofit/>
          </a:bodyPr>
          <a:lstStyle>
            <a:lvl1pPr algn="l">
              <a:defRPr sz="3200">
                <a:solidFill>
                  <a:srgbClr val="3C3C3C"/>
                </a:solidFill>
                <a:latin typeface="Arial Black" panose="020B0A04020102020204" pitchFamily="34" charset="0"/>
                <a:cs typeface="Arial" panose="020B0604020202020204" pitchFamily="34" charset="0"/>
              </a:defRPr>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D9D6C316-51A8-473C-A33C-D49DCD07A594}"/>
              </a:ext>
            </a:extLst>
          </p:cNvPr>
          <p:cNvSpPr>
            <a:spLocks noGrp="1"/>
          </p:cNvSpPr>
          <p:nvPr>
            <p:ph type="subTitle" idx="1" hasCustomPrompt="1"/>
          </p:nvPr>
        </p:nvSpPr>
        <p:spPr>
          <a:xfrm>
            <a:off x="499169" y="496002"/>
            <a:ext cx="8820150" cy="442698"/>
          </a:xfrm>
        </p:spPr>
        <p:txBody>
          <a:bodyPr>
            <a:normAutofit/>
          </a:bodyPr>
          <a:lstStyle>
            <a:lvl1pPr marL="0" indent="0" algn="l">
              <a:buNone/>
              <a:defRPr sz="1800">
                <a:solidFill>
                  <a:schemeClr val="bg1">
                    <a:lumMod val="6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a:extLst>
              <a:ext uri="{FF2B5EF4-FFF2-40B4-BE49-F238E27FC236}">
                <a16:creationId xmlns:a16="http://schemas.microsoft.com/office/drawing/2014/main" id="{57C7C22F-C4EE-4205-A655-DA9B98B2EC41}"/>
              </a:ext>
            </a:extLst>
          </p:cNvPr>
          <p:cNvSpPr>
            <a:spLocks noGrp="1"/>
          </p:cNvSpPr>
          <p:nvPr>
            <p:ph type="dt" sz="half" idx="10"/>
          </p:nvPr>
        </p:nvSpPr>
        <p:spPr/>
        <p:txBody>
          <a:bodyPr/>
          <a:lstStyle/>
          <a:p>
            <a:fld id="{23988019-D9E5-4EA9-B680-0FC22F8189D5}" type="datetime1">
              <a:rPr lang="es-ES" smtClean="0"/>
              <a:t>12/06/2020</a:t>
            </a:fld>
            <a:endParaRPr lang="es-ES"/>
          </a:p>
        </p:txBody>
      </p:sp>
      <p:sp>
        <p:nvSpPr>
          <p:cNvPr id="5" name="Marcador de pie de página 4">
            <a:extLst>
              <a:ext uri="{FF2B5EF4-FFF2-40B4-BE49-F238E27FC236}">
                <a16:creationId xmlns:a16="http://schemas.microsoft.com/office/drawing/2014/main" id="{2B70A4A1-86B3-43F8-BBC3-59A6F7A89A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B7DF961-12C4-46F4-ADD2-6C2227CCF086}"/>
              </a:ext>
            </a:extLst>
          </p:cNvPr>
          <p:cNvSpPr>
            <a:spLocks noGrp="1"/>
          </p:cNvSpPr>
          <p:nvPr>
            <p:ph type="sldNum" sz="quarter" idx="12"/>
          </p:nvPr>
        </p:nvSpPr>
        <p:spPr>
          <a:xfrm>
            <a:off x="9212448" y="6368171"/>
            <a:ext cx="2743200" cy="365125"/>
          </a:xfrm>
        </p:spPr>
        <p:txBody>
          <a:bodyPr/>
          <a:lstStyle/>
          <a:p>
            <a:fld id="{40875BB5-F5C5-4B71-892C-4DCE2036C21F}" type="slidenum">
              <a:rPr lang="es-ES" smtClean="0"/>
              <a:t>‹Nº›</a:t>
            </a:fld>
            <a:endParaRPr lang="es-ES" dirty="0"/>
          </a:p>
        </p:txBody>
      </p:sp>
      <p:pic>
        <p:nvPicPr>
          <p:cNvPr id="13" name="Imagen 12" descr="Imagen que contiene dibujo&#10;&#10;Descripción generada automáticamente">
            <a:extLst>
              <a:ext uri="{FF2B5EF4-FFF2-40B4-BE49-F238E27FC236}">
                <a16:creationId xmlns:a16="http://schemas.microsoft.com/office/drawing/2014/main" id="{A425EF0B-626F-482C-90F6-6B39C3D1499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50" t="10350" b="8211"/>
          <a:stretch/>
        </p:blipFill>
        <p:spPr>
          <a:xfrm>
            <a:off x="9319319" y="2515992"/>
            <a:ext cx="2587446" cy="1159433"/>
          </a:xfrm>
          <a:prstGeom prst="rect">
            <a:avLst/>
          </a:prstGeom>
          <a:solidFill>
            <a:srgbClr val="383837"/>
          </a:solidFill>
        </p:spPr>
      </p:pic>
      <p:sp>
        <p:nvSpPr>
          <p:cNvPr id="17" name="CuadroTexto 16"/>
          <p:cNvSpPr txBox="1"/>
          <p:nvPr userDrawn="1"/>
        </p:nvSpPr>
        <p:spPr>
          <a:xfrm rot="16200000">
            <a:off x="-340939" y="6154122"/>
            <a:ext cx="1032655" cy="230832"/>
          </a:xfrm>
          <a:prstGeom prst="rect">
            <a:avLst/>
          </a:prstGeom>
          <a:noFill/>
        </p:spPr>
        <p:txBody>
          <a:bodyPr wrap="none" rtlCol="0">
            <a:spAutoFit/>
          </a:bodyPr>
          <a:lstStyle/>
          <a:p>
            <a:r>
              <a:rPr lang="es-ES" sz="900" dirty="0">
                <a:solidFill>
                  <a:schemeClr val="bg1"/>
                </a:solidFill>
                <a:latin typeface="Arial" panose="020B0604020202020204" pitchFamily="34" charset="0"/>
                <a:cs typeface="Arial" panose="020B0604020202020204" pitchFamily="34" charset="0"/>
              </a:rPr>
              <a:t>© </a:t>
            </a:r>
            <a:r>
              <a:rPr lang="es-ES" sz="900" dirty="0" err="1">
                <a:solidFill>
                  <a:schemeClr val="bg1"/>
                </a:solidFill>
                <a:latin typeface="Arial" panose="020B0604020202020204" pitchFamily="34" charset="0"/>
                <a:cs typeface="Arial" panose="020B0604020202020204" pitchFamily="34" charset="0"/>
              </a:rPr>
              <a:t>Tekniker</a:t>
            </a:r>
            <a:r>
              <a:rPr lang="es-ES" sz="900" baseline="0" dirty="0">
                <a:solidFill>
                  <a:schemeClr val="bg1"/>
                </a:solidFill>
                <a:latin typeface="Arial" panose="020B0604020202020204" pitchFamily="34" charset="0"/>
                <a:cs typeface="Arial" panose="020B0604020202020204" pitchFamily="34" charset="0"/>
              </a:rPr>
              <a:t> 2020</a:t>
            </a:r>
            <a:endParaRPr lang="es-E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497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FC861F-3AF4-4207-A23D-8D73B3D4FC38}"/>
              </a:ext>
            </a:extLst>
          </p:cNvPr>
          <p:cNvSpPr>
            <a:spLocks noGrp="1"/>
          </p:cNvSpPr>
          <p:nvPr>
            <p:ph type="title"/>
          </p:nvPr>
        </p:nvSpPr>
        <p:spPr>
          <a:xfrm>
            <a:off x="942704" y="291570"/>
            <a:ext cx="7331529" cy="1325563"/>
          </a:xfrm>
        </p:spPr>
        <p:txBody>
          <a:bodyPr>
            <a:normAutofit/>
          </a:bodyPr>
          <a:lstStyle>
            <a:lvl1pPr>
              <a:defRPr sz="3600">
                <a:solidFill>
                  <a:srgbClr val="032CDD"/>
                </a:solidFill>
                <a:latin typeface="Arial Black" panose="020B0A04020102020204" pitchFamily="34" charset="0"/>
              </a:defRPr>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22F906E8-5690-4273-B9A5-E11E1E3A8C39}"/>
              </a:ext>
            </a:extLst>
          </p:cNvPr>
          <p:cNvSpPr>
            <a:spLocks noGrp="1"/>
          </p:cNvSpPr>
          <p:nvPr>
            <p:ph idx="1"/>
          </p:nvPr>
        </p:nvSpPr>
        <p:spPr>
          <a:xfrm>
            <a:off x="936717" y="1911864"/>
            <a:ext cx="10515600" cy="4149755"/>
          </a:xfrm>
        </p:spPr>
        <p:txBody>
          <a:bodyPr/>
          <a:lstStyle>
            <a:lvl1pPr>
              <a:buClr>
                <a:schemeClr val="bg1">
                  <a:lumMod val="50000"/>
                </a:schemeClr>
              </a:buClr>
              <a:defRPr>
                <a:latin typeface="Arial" panose="020B0604020202020204" pitchFamily="34" charset="0"/>
                <a:cs typeface="Arial" panose="020B0604020202020204" pitchFamily="34" charset="0"/>
              </a:defRPr>
            </a:lvl1pPr>
            <a:lvl2pPr>
              <a:buClr>
                <a:schemeClr val="bg1">
                  <a:lumMod val="50000"/>
                </a:schemeClr>
              </a:buClr>
              <a:defRPr>
                <a:latin typeface="Arial" panose="020B0604020202020204" pitchFamily="34" charset="0"/>
                <a:cs typeface="Arial" panose="020B0604020202020204" pitchFamily="34" charset="0"/>
              </a:defRPr>
            </a:lvl2pPr>
            <a:lvl3pPr>
              <a:buClr>
                <a:schemeClr val="bg1">
                  <a:lumMod val="50000"/>
                </a:schemeClr>
              </a:buClr>
              <a:defRPr>
                <a:latin typeface="Arial" panose="020B0604020202020204" pitchFamily="34" charset="0"/>
                <a:cs typeface="Arial" panose="020B0604020202020204" pitchFamily="34" charset="0"/>
              </a:defRPr>
            </a:lvl3pPr>
            <a:lvl4pPr>
              <a:buClr>
                <a:schemeClr val="bg1">
                  <a:lumMod val="50000"/>
                </a:schemeClr>
              </a:buClr>
              <a:defRPr>
                <a:latin typeface="Arial" panose="020B0604020202020204" pitchFamily="34" charset="0"/>
                <a:cs typeface="Arial" panose="020B0604020202020204" pitchFamily="34" charset="0"/>
              </a:defRPr>
            </a:lvl4pPr>
            <a:lvl5pPr>
              <a:buClr>
                <a:schemeClr val="bg1">
                  <a:lumMod val="50000"/>
                </a:schemeClr>
              </a:buClr>
              <a:defRPr>
                <a:latin typeface="Arial" panose="020B0604020202020204" pitchFamily="34" charset="0"/>
                <a:cs typeface="Arial" panose="020B060402020202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C5E01B3D-E9C4-496B-9AE5-60923ECE50F3}"/>
              </a:ext>
            </a:extLst>
          </p:cNvPr>
          <p:cNvSpPr>
            <a:spLocks noGrp="1"/>
          </p:cNvSpPr>
          <p:nvPr>
            <p:ph type="dt" sz="half" idx="10"/>
          </p:nvPr>
        </p:nvSpPr>
        <p:spPr/>
        <p:txBody>
          <a:bodyPr/>
          <a:lstStyle/>
          <a:p>
            <a:fld id="{1458502C-4B31-4EF9-AC73-E5230B5C16DA}" type="datetime1">
              <a:rPr lang="es-ES" smtClean="0"/>
              <a:t>12/06/2020</a:t>
            </a:fld>
            <a:endParaRPr lang="es-ES"/>
          </a:p>
        </p:txBody>
      </p:sp>
      <p:sp>
        <p:nvSpPr>
          <p:cNvPr id="5" name="Marcador de pie de página 4">
            <a:extLst>
              <a:ext uri="{FF2B5EF4-FFF2-40B4-BE49-F238E27FC236}">
                <a16:creationId xmlns:a16="http://schemas.microsoft.com/office/drawing/2014/main" id="{76997147-BFF2-49D4-AF29-ABFDE9CAEA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FA9A84B-3599-46BB-A38F-A23C9FEC3D73}"/>
              </a:ext>
            </a:extLst>
          </p:cNvPr>
          <p:cNvSpPr>
            <a:spLocks noGrp="1"/>
          </p:cNvSpPr>
          <p:nvPr>
            <p:ph type="sldNum" sz="quarter" idx="12"/>
          </p:nvPr>
        </p:nvSpPr>
        <p:spPr/>
        <p:txBody>
          <a:bodyPr/>
          <a:lstStyle/>
          <a:p>
            <a:fld id="{40875BB5-F5C5-4B71-892C-4DCE2036C21F}" type="slidenum">
              <a:rPr lang="es-ES" smtClean="0"/>
              <a:t>‹Nº›</a:t>
            </a:fld>
            <a:endParaRPr lang="es-ES"/>
          </a:p>
        </p:txBody>
      </p:sp>
      <p:grpSp>
        <p:nvGrpSpPr>
          <p:cNvPr id="7" name="Grupo 6"/>
          <p:cNvGrpSpPr/>
          <p:nvPr userDrawn="1"/>
        </p:nvGrpSpPr>
        <p:grpSpPr>
          <a:xfrm>
            <a:off x="0" y="213982"/>
            <a:ext cx="701552" cy="6644018"/>
            <a:chOff x="0" y="213982"/>
            <a:chExt cx="701552" cy="6644018"/>
          </a:xfrm>
        </p:grpSpPr>
        <p:sp>
          <p:nvSpPr>
            <p:cNvPr id="8" name="Rectángulo 7">
              <a:extLst>
                <a:ext uri="{FF2B5EF4-FFF2-40B4-BE49-F238E27FC236}">
                  <a16:creationId xmlns:a16="http://schemas.microsoft.com/office/drawing/2014/main" id="{B831D0C2-82A7-42DB-8BD7-CBD0BD122534}"/>
                </a:ext>
              </a:extLst>
            </p:cNvPr>
            <p:cNvSpPr/>
            <p:nvPr userDrawn="1"/>
          </p:nvSpPr>
          <p:spPr>
            <a:xfrm>
              <a:off x="0" y="384600"/>
              <a:ext cx="350776" cy="6473400"/>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B831D0C2-82A7-42DB-8BD7-CBD0BD122534}"/>
                </a:ext>
              </a:extLst>
            </p:cNvPr>
            <p:cNvSpPr/>
            <p:nvPr userDrawn="1"/>
          </p:nvSpPr>
          <p:spPr>
            <a:xfrm>
              <a:off x="350776" y="213982"/>
              <a:ext cx="350776" cy="170620"/>
            </a:xfrm>
            <a:prstGeom prst="rect">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p:cNvSpPr txBox="1"/>
          <p:nvPr userDrawn="1"/>
        </p:nvSpPr>
        <p:spPr>
          <a:xfrm rot="16200000">
            <a:off x="-340939" y="6154122"/>
            <a:ext cx="1032655" cy="230832"/>
          </a:xfrm>
          <a:prstGeom prst="rect">
            <a:avLst/>
          </a:prstGeom>
          <a:noFill/>
        </p:spPr>
        <p:txBody>
          <a:bodyPr wrap="none" rtlCol="0">
            <a:spAutoFit/>
          </a:bodyPr>
          <a:lstStyle/>
          <a:p>
            <a:r>
              <a:rPr lang="es-ES" sz="900" dirty="0">
                <a:solidFill>
                  <a:schemeClr val="bg1">
                    <a:lumMod val="75000"/>
                  </a:schemeClr>
                </a:solidFill>
                <a:latin typeface="Arial" panose="020B0604020202020204" pitchFamily="34" charset="0"/>
                <a:cs typeface="Arial" panose="020B0604020202020204" pitchFamily="34" charset="0"/>
              </a:rPr>
              <a:t>© </a:t>
            </a:r>
            <a:r>
              <a:rPr lang="es-ES" sz="900" dirty="0" err="1">
                <a:solidFill>
                  <a:schemeClr val="bg1">
                    <a:lumMod val="75000"/>
                  </a:schemeClr>
                </a:solidFill>
                <a:latin typeface="Arial" panose="020B0604020202020204" pitchFamily="34" charset="0"/>
                <a:cs typeface="Arial" panose="020B0604020202020204" pitchFamily="34" charset="0"/>
              </a:rPr>
              <a:t>Tekniker</a:t>
            </a:r>
            <a:r>
              <a:rPr lang="es-ES" sz="900" baseline="0" dirty="0">
                <a:solidFill>
                  <a:schemeClr val="bg1">
                    <a:lumMod val="75000"/>
                  </a:schemeClr>
                </a:solidFill>
                <a:latin typeface="Arial" panose="020B0604020202020204" pitchFamily="34" charset="0"/>
                <a:cs typeface="Arial" panose="020B0604020202020204" pitchFamily="34" charset="0"/>
              </a:rPr>
              <a:t> 2020</a:t>
            </a:r>
            <a:endParaRPr lang="es-ES" sz="9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745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7214555-CE6F-4071-A406-914C2761DCD1}"/>
              </a:ext>
            </a:extLst>
          </p:cNvPr>
          <p:cNvSpPr/>
          <p:nvPr userDrawn="1"/>
        </p:nvSpPr>
        <p:spPr>
          <a:xfrm>
            <a:off x="0" y="902830"/>
            <a:ext cx="12192000" cy="5955167"/>
          </a:xfrm>
          <a:prstGeom prst="rect">
            <a:avLst/>
          </a:prstGeom>
          <a:pattFill prst="ltUpDiag">
            <a:fgClr>
              <a:srgbClr val="FBFBFB"/>
            </a:fgClr>
            <a:bgClr>
              <a:srgbClr val="F0F0F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 name="Título 1">
            <a:extLst>
              <a:ext uri="{FF2B5EF4-FFF2-40B4-BE49-F238E27FC236}">
                <a16:creationId xmlns:a16="http://schemas.microsoft.com/office/drawing/2014/main" id="{64A34753-154F-4FA9-A670-AE9A18B1C947}"/>
              </a:ext>
            </a:extLst>
          </p:cNvPr>
          <p:cNvSpPr>
            <a:spLocks noGrp="1"/>
          </p:cNvSpPr>
          <p:nvPr>
            <p:ph type="title" hasCustomPrompt="1"/>
          </p:nvPr>
        </p:nvSpPr>
        <p:spPr>
          <a:xfrm>
            <a:off x="942869" y="85725"/>
            <a:ext cx="8534400" cy="476241"/>
          </a:xfrm>
        </p:spPr>
        <p:txBody>
          <a:bodyPr>
            <a:normAutofit/>
          </a:bodyPr>
          <a:lstStyle>
            <a:lvl1pPr>
              <a:defRPr sz="1600">
                <a:latin typeface="Arial" panose="020B0604020202020204" pitchFamily="34" charset="0"/>
                <a:cs typeface="Arial" panose="020B0604020202020204" pitchFamily="34" charset="0"/>
              </a:defRPr>
            </a:lvl1pPr>
          </a:lstStyle>
          <a:p>
            <a:r>
              <a:rPr lang="es-ES" dirty="0"/>
              <a:t>HAGA CLIC PARA MODIFICAR EL ESTILO DE TÍTULO DEL PATRÓN</a:t>
            </a:r>
          </a:p>
        </p:txBody>
      </p:sp>
      <p:sp>
        <p:nvSpPr>
          <p:cNvPr id="3" name="Marcador de fecha 2">
            <a:extLst>
              <a:ext uri="{FF2B5EF4-FFF2-40B4-BE49-F238E27FC236}">
                <a16:creationId xmlns:a16="http://schemas.microsoft.com/office/drawing/2014/main" id="{A58AB577-4C0A-4559-A269-3AC55B1DBF1C}"/>
              </a:ext>
            </a:extLst>
          </p:cNvPr>
          <p:cNvSpPr>
            <a:spLocks noGrp="1"/>
          </p:cNvSpPr>
          <p:nvPr>
            <p:ph type="dt" sz="half" idx="10"/>
          </p:nvPr>
        </p:nvSpPr>
        <p:spPr/>
        <p:txBody>
          <a:bodyPr/>
          <a:lstStyle/>
          <a:p>
            <a:fld id="{0B98D00E-42EE-46A0-8BF0-788BA0474A86}" type="datetime1">
              <a:rPr lang="es-ES" smtClean="0"/>
              <a:t>12/06/2020</a:t>
            </a:fld>
            <a:endParaRPr lang="es-ES"/>
          </a:p>
        </p:txBody>
      </p:sp>
      <p:sp>
        <p:nvSpPr>
          <p:cNvPr id="4" name="Marcador de pie de página 3">
            <a:extLst>
              <a:ext uri="{FF2B5EF4-FFF2-40B4-BE49-F238E27FC236}">
                <a16:creationId xmlns:a16="http://schemas.microsoft.com/office/drawing/2014/main" id="{811F1812-52A1-422F-9CA1-30580DD7DC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841669E-9A06-4B69-B8A1-62BE5852A7C9}"/>
              </a:ext>
            </a:extLst>
          </p:cNvPr>
          <p:cNvSpPr>
            <a:spLocks noGrp="1"/>
          </p:cNvSpPr>
          <p:nvPr>
            <p:ph type="sldNum" sz="quarter" idx="12"/>
          </p:nvPr>
        </p:nvSpPr>
        <p:spPr/>
        <p:txBody>
          <a:bodyPr/>
          <a:lstStyle/>
          <a:p>
            <a:fld id="{40875BB5-F5C5-4B71-892C-4DCE2036C21F}" type="slidenum">
              <a:rPr lang="es-ES" smtClean="0"/>
              <a:t>‹Nº›</a:t>
            </a:fld>
            <a:endParaRPr lang="es-ES"/>
          </a:p>
        </p:txBody>
      </p:sp>
      <p:sp>
        <p:nvSpPr>
          <p:cNvPr id="9" name="Marcador de contenido 2">
            <a:extLst>
              <a:ext uri="{FF2B5EF4-FFF2-40B4-BE49-F238E27FC236}">
                <a16:creationId xmlns:a16="http://schemas.microsoft.com/office/drawing/2014/main" id="{0627BC80-9894-45F9-A28C-B76FC2231995}"/>
              </a:ext>
            </a:extLst>
          </p:cNvPr>
          <p:cNvSpPr>
            <a:spLocks noGrp="1"/>
          </p:cNvSpPr>
          <p:nvPr>
            <p:ph idx="1"/>
          </p:nvPr>
        </p:nvSpPr>
        <p:spPr>
          <a:xfrm>
            <a:off x="954868" y="1284257"/>
            <a:ext cx="10515600" cy="4149755"/>
          </a:xfrm>
        </p:spPr>
        <p:txBody>
          <a:bodyPr/>
          <a:lstStyle>
            <a:lvl1pPr>
              <a:buClr>
                <a:schemeClr val="bg1">
                  <a:lumMod val="50000"/>
                </a:schemeClr>
              </a:buClr>
              <a:defRPr>
                <a:latin typeface="Arial" panose="020B0604020202020204" pitchFamily="34" charset="0"/>
                <a:cs typeface="Arial" panose="020B0604020202020204" pitchFamily="34" charset="0"/>
              </a:defRPr>
            </a:lvl1pPr>
            <a:lvl2pPr>
              <a:buClr>
                <a:schemeClr val="bg1">
                  <a:lumMod val="50000"/>
                </a:schemeClr>
              </a:buClr>
              <a:defRPr>
                <a:latin typeface="Arial" panose="020B0604020202020204" pitchFamily="34" charset="0"/>
                <a:cs typeface="Arial" panose="020B0604020202020204" pitchFamily="34" charset="0"/>
              </a:defRPr>
            </a:lvl2pPr>
            <a:lvl3pPr>
              <a:buClr>
                <a:schemeClr val="bg1">
                  <a:lumMod val="50000"/>
                </a:schemeClr>
              </a:buClr>
              <a:defRPr>
                <a:latin typeface="Arial" panose="020B0604020202020204" pitchFamily="34" charset="0"/>
                <a:cs typeface="Arial" panose="020B0604020202020204" pitchFamily="34" charset="0"/>
              </a:defRPr>
            </a:lvl3pPr>
            <a:lvl4pPr>
              <a:buClr>
                <a:schemeClr val="bg1">
                  <a:lumMod val="50000"/>
                </a:schemeClr>
              </a:buClr>
              <a:defRPr>
                <a:latin typeface="Arial" panose="020B0604020202020204" pitchFamily="34" charset="0"/>
                <a:cs typeface="Arial" panose="020B0604020202020204" pitchFamily="34" charset="0"/>
              </a:defRPr>
            </a:lvl4pPr>
            <a:lvl5pPr>
              <a:buClr>
                <a:schemeClr val="bg1">
                  <a:lumMod val="50000"/>
                </a:schemeClr>
              </a:buClr>
              <a:defRPr>
                <a:latin typeface="Arial" panose="020B0604020202020204" pitchFamily="34" charset="0"/>
                <a:cs typeface="Arial" panose="020B060402020202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grpSp>
        <p:nvGrpSpPr>
          <p:cNvPr id="11" name="Grupo 10"/>
          <p:cNvGrpSpPr/>
          <p:nvPr userDrawn="1"/>
        </p:nvGrpSpPr>
        <p:grpSpPr>
          <a:xfrm>
            <a:off x="0" y="213982"/>
            <a:ext cx="701552" cy="6644018"/>
            <a:chOff x="0" y="213982"/>
            <a:chExt cx="701552" cy="6644018"/>
          </a:xfrm>
        </p:grpSpPr>
        <p:sp>
          <p:nvSpPr>
            <p:cNvPr id="12" name="Rectángulo 11">
              <a:extLst>
                <a:ext uri="{FF2B5EF4-FFF2-40B4-BE49-F238E27FC236}">
                  <a16:creationId xmlns:a16="http://schemas.microsoft.com/office/drawing/2014/main" id="{B831D0C2-82A7-42DB-8BD7-CBD0BD122534}"/>
                </a:ext>
              </a:extLst>
            </p:cNvPr>
            <p:cNvSpPr/>
            <p:nvPr userDrawn="1"/>
          </p:nvSpPr>
          <p:spPr>
            <a:xfrm>
              <a:off x="0" y="384600"/>
              <a:ext cx="350776" cy="6473400"/>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B831D0C2-82A7-42DB-8BD7-CBD0BD122534}"/>
                </a:ext>
              </a:extLst>
            </p:cNvPr>
            <p:cNvSpPr/>
            <p:nvPr userDrawn="1"/>
          </p:nvSpPr>
          <p:spPr>
            <a:xfrm>
              <a:off x="350776" y="213982"/>
              <a:ext cx="350776" cy="170620"/>
            </a:xfrm>
            <a:prstGeom prst="rect">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4" name="CuadroTexto 13"/>
          <p:cNvSpPr txBox="1"/>
          <p:nvPr userDrawn="1"/>
        </p:nvSpPr>
        <p:spPr>
          <a:xfrm rot="16200000">
            <a:off x="-340939" y="6154122"/>
            <a:ext cx="1032655" cy="230832"/>
          </a:xfrm>
          <a:prstGeom prst="rect">
            <a:avLst/>
          </a:prstGeom>
          <a:noFill/>
        </p:spPr>
        <p:txBody>
          <a:bodyPr wrap="none" rtlCol="0">
            <a:spAutoFit/>
          </a:bodyPr>
          <a:lstStyle/>
          <a:p>
            <a:r>
              <a:rPr lang="es-ES" sz="900" dirty="0">
                <a:solidFill>
                  <a:schemeClr val="bg1">
                    <a:lumMod val="75000"/>
                  </a:schemeClr>
                </a:solidFill>
                <a:latin typeface="Arial" panose="020B0604020202020204" pitchFamily="34" charset="0"/>
                <a:cs typeface="Arial" panose="020B0604020202020204" pitchFamily="34" charset="0"/>
              </a:rPr>
              <a:t>© </a:t>
            </a:r>
            <a:r>
              <a:rPr lang="es-ES" sz="900" dirty="0" err="1">
                <a:solidFill>
                  <a:schemeClr val="bg1">
                    <a:lumMod val="75000"/>
                  </a:schemeClr>
                </a:solidFill>
                <a:latin typeface="Arial" panose="020B0604020202020204" pitchFamily="34" charset="0"/>
                <a:cs typeface="Arial" panose="020B0604020202020204" pitchFamily="34" charset="0"/>
              </a:rPr>
              <a:t>Tekniker</a:t>
            </a:r>
            <a:r>
              <a:rPr lang="es-ES" sz="900" baseline="0" dirty="0">
                <a:solidFill>
                  <a:schemeClr val="bg1">
                    <a:lumMod val="75000"/>
                  </a:schemeClr>
                </a:solidFill>
                <a:latin typeface="Arial" panose="020B0604020202020204" pitchFamily="34" charset="0"/>
                <a:cs typeface="Arial" panose="020B0604020202020204" pitchFamily="34" charset="0"/>
              </a:rPr>
              <a:t> 2020</a:t>
            </a:r>
            <a:endParaRPr lang="es-ES" sz="9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506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A34753-154F-4FA9-A670-AE9A18B1C947}"/>
              </a:ext>
            </a:extLst>
          </p:cNvPr>
          <p:cNvSpPr>
            <a:spLocks noGrp="1"/>
          </p:cNvSpPr>
          <p:nvPr>
            <p:ph type="title" hasCustomPrompt="1"/>
          </p:nvPr>
        </p:nvSpPr>
        <p:spPr>
          <a:xfrm>
            <a:off x="954745" y="78981"/>
            <a:ext cx="8534400" cy="476241"/>
          </a:xfrm>
        </p:spPr>
        <p:txBody>
          <a:bodyPr>
            <a:normAutofit/>
          </a:bodyPr>
          <a:lstStyle>
            <a:lvl1pPr>
              <a:defRPr sz="1600">
                <a:latin typeface="Arial" panose="020B0604020202020204" pitchFamily="34" charset="0"/>
                <a:cs typeface="Arial" panose="020B0604020202020204" pitchFamily="34" charset="0"/>
              </a:defRPr>
            </a:lvl1pPr>
          </a:lstStyle>
          <a:p>
            <a:r>
              <a:rPr lang="es-ES" dirty="0"/>
              <a:t>HAGA CLIC PARA MODIFICAR EL ESTILO DE TÍTULO DEL PATRÓN</a:t>
            </a:r>
          </a:p>
        </p:txBody>
      </p:sp>
      <p:sp>
        <p:nvSpPr>
          <p:cNvPr id="3" name="Marcador de fecha 2">
            <a:extLst>
              <a:ext uri="{FF2B5EF4-FFF2-40B4-BE49-F238E27FC236}">
                <a16:creationId xmlns:a16="http://schemas.microsoft.com/office/drawing/2014/main" id="{A58AB577-4C0A-4559-A269-3AC55B1DBF1C}"/>
              </a:ext>
            </a:extLst>
          </p:cNvPr>
          <p:cNvSpPr>
            <a:spLocks noGrp="1"/>
          </p:cNvSpPr>
          <p:nvPr>
            <p:ph type="dt" sz="half" idx="10"/>
          </p:nvPr>
        </p:nvSpPr>
        <p:spPr/>
        <p:txBody>
          <a:bodyPr/>
          <a:lstStyle/>
          <a:p>
            <a:fld id="{0217A9C3-62F9-457F-B0F6-7F0362A1F928}" type="datetime1">
              <a:rPr lang="es-ES" smtClean="0"/>
              <a:t>12/06/2020</a:t>
            </a:fld>
            <a:endParaRPr lang="es-ES"/>
          </a:p>
        </p:txBody>
      </p:sp>
      <p:sp>
        <p:nvSpPr>
          <p:cNvPr id="4" name="Marcador de pie de página 3">
            <a:extLst>
              <a:ext uri="{FF2B5EF4-FFF2-40B4-BE49-F238E27FC236}">
                <a16:creationId xmlns:a16="http://schemas.microsoft.com/office/drawing/2014/main" id="{811F1812-52A1-422F-9CA1-30580DD7DC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841669E-9A06-4B69-B8A1-62BE5852A7C9}"/>
              </a:ext>
            </a:extLst>
          </p:cNvPr>
          <p:cNvSpPr>
            <a:spLocks noGrp="1"/>
          </p:cNvSpPr>
          <p:nvPr>
            <p:ph type="sldNum" sz="quarter" idx="12"/>
          </p:nvPr>
        </p:nvSpPr>
        <p:spPr/>
        <p:txBody>
          <a:bodyPr/>
          <a:lstStyle/>
          <a:p>
            <a:fld id="{40875BB5-F5C5-4B71-892C-4DCE2036C21F}" type="slidenum">
              <a:rPr lang="es-ES" smtClean="0"/>
              <a:t>‹Nº›</a:t>
            </a:fld>
            <a:endParaRPr lang="es-ES"/>
          </a:p>
        </p:txBody>
      </p:sp>
      <p:sp>
        <p:nvSpPr>
          <p:cNvPr id="9" name="Marcador de contenido 2">
            <a:extLst>
              <a:ext uri="{FF2B5EF4-FFF2-40B4-BE49-F238E27FC236}">
                <a16:creationId xmlns:a16="http://schemas.microsoft.com/office/drawing/2014/main" id="{0627BC80-9894-45F9-A28C-B76FC2231995}"/>
              </a:ext>
            </a:extLst>
          </p:cNvPr>
          <p:cNvSpPr>
            <a:spLocks noGrp="1"/>
          </p:cNvSpPr>
          <p:nvPr>
            <p:ph idx="1"/>
          </p:nvPr>
        </p:nvSpPr>
        <p:spPr>
          <a:xfrm>
            <a:off x="943618" y="1273685"/>
            <a:ext cx="10515600" cy="4149755"/>
          </a:xfrm>
        </p:spPr>
        <p:txBody>
          <a:bodyPr/>
          <a:lstStyle>
            <a:lvl1pPr>
              <a:buClr>
                <a:schemeClr val="bg1">
                  <a:lumMod val="50000"/>
                </a:schemeClr>
              </a:buClr>
              <a:defRPr>
                <a:latin typeface="Arial" panose="020B0604020202020204" pitchFamily="34" charset="0"/>
                <a:cs typeface="Arial" panose="020B0604020202020204" pitchFamily="34" charset="0"/>
              </a:defRPr>
            </a:lvl1pPr>
            <a:lvl2pPr>
              <a:buClr>
                <a:schemeClr val="bg1">
                  <a:lumMod val="50000"/>
                </a:schemeClr>
              </a:buClr>
              <a:defRPr>
                <a:latin typeface="Arial" panose="020B0604020202020204" pitchFamily="34" charset="0"/>
                <a:cs typeface="Arial" panose="020B0604020202020204" pitchFamily="34" charset="0"/>
              </a:defRPr>
            </a:lvl2pPr>
            <a:lvl3pPr>
              <a:buClr>
                <a:schemeClr val="bg1">
                  <a:lumMod val="50000"/>
                </a:schemeClr>
              </a:buClr>
              <a:defRPr>
                <a:latin typeface="Arial" panose="020B0604020202020204" pitchFamily="34" charset="0"/>
                <a:cs typeface="Arial" panose="020B0604020202020204" pitchFamily="34" charset="0"/>
              </a:defRPr>
            </a:lvl3pPr>
            <a:lvl4pPr>
              <a:buClr>
                <a:schemeClr val="bg1">
                  <a:lumMod val="50000"/>
                </a:schemeClr>
              </a:buClr>
              <a:defRPr>
                <a:latin typeface="Arial" panose="020B0604020202020204" pitchFamily="34" charset="0"/>
                <a:cs typeface="Arial" panose="020B0604020202020204" pitchFamily="34" charset="0"/>
              </a:defRPr>
            </a:lvl4pPr>
            <a:lvl5pPr>
              <a:buClr>
                <a:schemeClr val="bg1">
                  <a:lumMod val="50000"/>
                </a:schemeClr>
              </a:buClr>
              <a:defRPr>
                <a:latin typeface="Arial" panose="020B0604020202020204" pitchFamily="34" charset="0"/>
                <a:cs typeface="Arial" panose="020B060402020202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grpSp>
        <p:nvGrpSpPr>
          <p:cNvPr id="15" name="Grupo 14"/>
          <p:cNvGrpSpPr/>
          <p:nvPr userDrawn="1"/>
        </p:nvGrpSpPr>
        <p:grpSpPr>
          <a:xfrm>
            <a:off x="0" y="213982"/>
            <a:ext cx="701552" cy="341240"/>
            <a:chOff x="0" y="213982"/>
            <a:chExt cx="701552" cy="341240"/>
          </a:xfrm>
        </p:grpSpPr>
        <p:sp>
          <p:nvSpPr>
            <p:cNvPr id="12" name="Rectángulo 11">
              <a:extLst>
                <a:ext uri="{FF2B5EF4-FFF2-40B4-BE49-F238E27FC236}">
                  <a16:creationId xmlns:a16="http://schemas.microsoft.com/office/drawing/2014/main" id="{B831D0C2-82A7-42DB-8BD7-CBD0BD122534}"/>
                </a:ext>
              </a:extLst>
            </p:cNvPr>
            <p:cNvSpPr/>
            <p:nvPr userDrawn="1"/>
          </p:nvSpPr>
          <p:spPr>
            <a:xfrm>
              <a:off x="0" y="384602"/>
              <a:ext cx="350776" cy="170620"/>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B831D0C2-82A7-42DB-8BD7-CBD0BD122534}"/>
                </a:ext>
              </a:extLst>
            </p:cNvPr>
            <p:cNvSpPr/>
            <p:nvPr userDrawn="1"/>
          </p:nvSpPr>
          <p:spPr>
            <a:xfrm>
              <a:off x="350776" y="213982"/>
              <a:ext cx="350776" cy="170620"/>
            </a:xfrm>
            <a:prstGeom prst="rect">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6" name="CuadroTexto 15"/>
          <p:cNvSpPr txBox="1"/>
          <p:nvPr userDrawn="1"/>
        </p:nvSpPr>
        <p:spPr>
          <a:xfrm rot="16200000">
            <a:off x="-340939" y="6154122"/>
            <a:ext cx="1032655" cy="230832"/>
          </a:xfrm>
          <a:prstGeom prst="rect">
            <a:avLst/>
          </a:prstGeom>
          <a:noFill/>
        </p:spPr>
        <p:txBody>
          <a:bodyPr wrap="none" rtlCol="0">
            <a:spAutoFit/>
          </a:bodyPr>
          <a:lstStyle/>
          <a:p>
            <a:r>
              <a:rPr lang="es-ES" sz="900" dirty="0">
                <a:solidFill>
                  <a:schemeClr val="bg1">
                    <a:lumMod val="75000"/>
                  </a:schemeClr>
                </a:solidFill>
                <a:latin typeface="Arial" panose="020B0604020202020204" pitchFamily="34" charset="0"/>
                <a:cs typeface="Arial" panose="020B0604020202020204" pitchFamily="34" charset="0"/>
              </a:rPr>
              <a:t>© </a:t>
            </a:r>
            <a:r>
              <a:rPr lang="es-ES" sz="900" dirty="0" err="1">
                <a:solidFill>
                  <a:schemeClr val="bg1">
                    <a:lumMod val="75000"/>
                  </a:schemeClr>
                </a:solidFill>
                <a:latin typeface="Arial" panose="020B0604020202020204" pitchFamily="34" charset="0"/>
                <a:cs typeface="Arial" panose="020B0604020202020204" pitchFamily="34" charset="0"/>
              </a:rPr>
              <a:t>Tekniker</a:t>
            </a:r>
            <a:r>
              <a:rPr lang="es-ES" sz="900" baseline="0" dirty="0">
                <a:solidFill>
                  <a:schemeClr val="bg1">
                    <a:lumMod val="75000"/>
                  </a:schemeClr>
                </a:solidFill>
                <a:latin typeface="Arial" panose="020B0604020202020204" pitchFamily="34" charset="0"/>
                <a:cs typeface="Arial" panose="020B0604020202020204" pitchFamily="34" charset="0"/>
              </a:rPr>
              <a:t> 2020</a:t>
            </a:r>
            <a:endParaRPr lang="es-ES" sz="9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6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A34753-154F-4FA9-A670-AE9A18B1C947}"/>
              </a:ext>
            </a:extLst>
          </p:cNvPr>
          <p:cNvSpPr>
            <a:spLocks noGrp="1"/>
          </p:cNvSpPr>
          <p:nvPr>
            <p:ph type="title" hasCustomPrompt="1"/>
          </p:nvPr>
        </p:nvSpPr>
        <p:spPr>
          <a:xfrm>
            <a:off x="943618" y="715475"/>
            <a:ext cx="8534400" cy="476241"/>
          </a:xfrm>
        </p:spPr>
        <p:txBody>
          <a:bodyPr>
            <a:normAutofit/>
          </a:bodyPr>
          <a:lstStyle>
            <a:lvl1pPr>
              <a:defRPr sz="1600">
                <a:latin typeface="Arial" panose="020B0604020202020204" pitchFamily="34" charset="0"/>
                <a:cs typeface="Arial" panose="020B0604020202020204" pitchFamily="34" charset="0"/>
              </a:defRPr>
            </a:lvl1pPr>
          </a:lstStyle>
          <a:p>
            <a:r>
              <a:rPr lang="es-ES" dirty="0"/>
              <a:t>HAGA CLIC PARA MODIFICAR EL ESTILO DE TÍTULO DEL PATRÓN</a:t>
            </a:r>
          </a:p>
        </p:txBody>
      </p:sp>
      <p:sp>
        <p:nvSpPr>
          <p:cNvPr id="3" name="Marcador de fecha 2">
            <a:extLst>
              <a:ext uri="{FF2B5EF4-FFF2-40B4-BE49-F238E27FC236}">
                <a16:creationId xmlns:a16="http://schemas.microsoft.com/office/drawing/2014/main" id="{A58AB577-4C0A-4559-A269-3AC55B1DBF1C}"/>
              </a:ext>
            </a:extLst>
          </p:cNvPr>
          <p:cNvSpPr>
            <a:spLocks noGrp="1"/>
          </p:cNvSpPr>
          <p:nvPr>
            <p:ph type="dt" sz="half" idx="10"/>
          </p:nvPr>
        </p:nvSpPr>
        <p:spPr/>
        <p:txBody>
          <a:bodyPr/>
          <a:lstStyle/>
          <a:p>
            <a:fld id="{2629366D-D150-491D-9D21-068875AEFBC7}" type="datetime1">
              <a:rPr lang="es-ES" smtClean="0"/>
              <a:t>12/06/2020</a:t>
            </a:fld>
            <a:endParaRPr lang="es-ES"/>
          </a:p>
        </p:txBody>
      </p:sp>
      <p:sp>
        <p:nvSpPr>
          <p:cNvPr id="4" name="Marcador de pie de página 3">
            <a:extLst>
              <a:ext uri="{FF2B5EF4-FFF2-40B4-BE49-F238E27FC236}">
                <a16:creationId xmlns:a16="http://schemas.microsoft.com/office/drawing/2014/main" id="{811F1812-52A1-422F-9CA1-30580DD7DC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841669E-9A06-4B69-B8A1-62BE5852A7C9}"/>
              </a:ext>
            </a:extLst>
          </p:cNvPr>
          <p:cNvSpPr>
            <a:spLocks noGrp="1"/>
          </p:cNvSpPr>
          <p:nvPr>
            <p:ph type="sldNum" sz="quarter" idx="12"/>
          </p:nvPr>
        </p:nvSpPr>
        <p:spPr/>
        <p:txBody>
          <a:bodyPr/>
          <a:lstStyle/>
          <a:p>
            <a:fld id="{40875BB5-F5C5-4B71-892C-4DCE2036C21F}" type="slidenum">
              <a:rPr lang="es-ES" smtClean="0"/>
              <a:t>‹Nº›</a:t>
            </a:fld>
            <a:endParaRPr lang="es-ES"/>
          </a:p>
        </p:txBody>
      </p:sp>
      <p:sp>
        <p:nvSpPr>
          <p:cNvPr id="9" name="Marcador de contenido 2">
            <a:extLst>
              <a:ext uri="{FF2B5EF4-FFF2-40B4-BE49-F238E27FC236}">
                <a16:creationId xmlns:a16="http://schemas.microsoft.com/office/drawing/2014/main" id="{0627BC80-9894-45F9-A28C-B76FC2231995}"/>
              </a:ext>
            </a:extLst>
          </p:cNvPr>
          <p:cNvSpPr>
            <a:spLocks noGrp="1"/>
          </p:cNvSpPr>
          <p:nvPr>
            <p:ph idx="1"/>
          </p:nvPr>
        </p:nvSpPr>
        <p:spPr>
          <a:xfrm>
            <a:off x="943618" y="1273685"/>
            <a:ext cx="10515600" cy="4149755"/>
          </a:xfrm>
        </p:spPr>
        <p:txBody>
          <a:bodyPr/>
          <a:lstStyle>
            <a:lvl1pPr>
              <a:buClr>
                <a:schemeClr val="bg1">
                  <a:lumMod val="50000"/>
                </a:schemeClr>
              </a:buClr>
              <a:defRPr>
                <a:latin typeface="Arial" panose="020B0604020202020204" pitchFamily="34" charset="0"/>
                <a:cs typeface="Arial" panose="020B0604020202020204" pitchFamily="34" charset="0"/>
              </a:defRPr>
            </a:lvl1pPr>
            <a:lvl2pPr>
              <a:buClr>
                <a:schemeClr val="bg1">
                  <a:lumMod val="50000"/>
                </a:schemeClr>
              </a:buClr>
              <a:defRPr>
                <a:latin typeface="Arial" panose="020B0604020202020204" pitchFamily="34" charset="0"/>
                <a:cs typeface="Arial" panose="020B0604020202020204" pitchFamily="34" charset="0"/>
              </a:defRPr>
            </a:lvl2pPr>
            <a:lvl3pPr>
              <a:buClr>
                <a:schemeClr val="bg1">
                  <a:lumMod val="50000"/>
                </a:schemeClr>
              </a:buClr>
              <a:defRPr>
                <a:latin typeface="Arial" panose="020B0604020202020204" pitchFamily="34" charset="0"/>
                <a:cs typeface="Arial" panose="020B0604020202020204" pitchFamily="34" charset="0"/>
              </a:defRPr>
            </a:lvl3pPr>
            <a:lvl4pPr>
              <a:buClr>
                <a:schemeClr val="bg1">
                  <a:lumMod val="50000"/>
                </a:schemeClr>
              </a:buClr>
              <a:defRPr>
                <a:latin typeface="Arial" panose="020B0604020202020204" pitchFamily="34" charset="0"/>
                <a:cs typeface="Arial" panose="020B0604020202020204" pitchFamily="34" charset="0"/>
              </a:defRPr>
            </a:lvl4pPr>
            <a:lvl5pPr>
              <a:buClr>
                <a:schemeClr val="bg1">
                  <a:lumMod val="50000"/>
                </a:schemeClr>
              </a:buClr>
              <a:defRPr>
                <a:latin typeface="Arial" panose="020B0604020202020204" pitchFamily="34" charset="0"/>
                <a:cs typeface="Arial" panose="020B060402020202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CuadroTexto 9"/>
          <p:cNvSpPr txBox="1"/>
          <p:nvPr userDrawn="1"/>
        </p:nvSpPr>
        <p:spPr>
          <a:xfrm rot="16200000">
            <a:off x="-340939" y="6154122"/>
            <a:ext cx="1032655" cy="230832"/>
          </a:xfrm>
          <a:prstGeom prst="rect">
            <a:avLst/>
          </a:prstGeom>
          <a:noFill/>
        </p:spPr>
        <p:txBody>
          <a:bodyPr wrap="none" rtlCol="0">
            <a:spAutoFit/>
          </a:bodyPr>
          <a:lstStyle/>
          <a:p>
            <a:r>
              <a:rPr lang="es-ES" sz="900" dirty="0">
                <a:solidFill>
                  <a:schemeClr val="bg1">
                    <a:lumMod val="75000"/>
                  </a:schemeClr>
                </a:solidFill>
                <a:latin typeface="Arial" panose="020B0604020202020204" pitchFamily="34" charset="0"/>
                <a:cs typeface="Arial" panose="020B0604020202020204" pitchFamily="34" charset="0"/>
              </a:rPr>
              <a:t>© </a:t>
            </a:r>
            <a:r>
              <a:rPr lang="es-ES" sz="900" dirty="0" err="1">
                <a:solidFill>
                  <a:schemeClr val="bg1">
                    <a:lumMod val="75000"/>
                  </a:schemeClr>
                </a:solidFill>
                <a:latin typeface="Arial" panose="020B0604020202020204" pitchFamily="34" charset="0"/>
                <a:cs typeface="Arial" panose="020B0604020202020204" pitchFamily="34" charset="0"/>
              </a:rPr>
              <a:t>Tekniker</a:t>
            </a:r>
            <a:r>
              <a:rPr lang="es-ES" sz="900" baseline="0" dirty="0">
                <a:solidFill>
                  <a:schemeClr val="bg1">
                    <a:lumMod val="75000"/>
                  </a:schemeClr>
                </a:solidFill>
                <a:latin typeface="Arial" panose="020B0604020202020204" pitchFamily="34" charset="0"/>
                <a:cs typeface="Arial" panose="020B0604020202020204" pitchFamily="34" charset="0"/>
              </a:rPr>
              <a:t> 2020</a:t>
            </a:r>
            <a:endParaRPr lang="es-ES" sz="9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96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9D6984E-BD74-448C-922C-220D1159C45E}"/>
              </a:ext>
            </a:extLst>
          </p:cNvPr>
          <p:cNvSpPr/>
          <p:nvPr userDrawn="1"/>
        </p:nvSpPr>
        <p:spPr>
          <a:xfrm>
            <a:off x="0" y="1111349"/>
            <a:ext cx="11080652" cy="5746651"/>
          </a:xfrm>
          <a:prstGeom prst="rect">
            <a:avLst/>
          </a:prstGeom>
          <a:solidFill>
            <a:srgbClr val="032C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D7F19631-10E6-49BA-A20E-4007CEA01D92}"/>
              </a:ext>
            </a:extLst>
          </p:cNvPr>
          <p:cNvSpPr/>
          <p:nvPr userDrawn="1"/>
        </p:nvSpPr>
        <p:spPr>
          <a:xfrm>
            <a:off x="11080652" y="1"/>
            <a:ext cx="1111348" cy="1111348"/>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fecha 2">
            <a:extLst>
              <a:ext uri="{FF2B5EF4-FFF2-40B4-BE49-F238E27FC236}">
                <a16:creationId xmlns:a16="http://schemas.microsoft.com/office/drawing/2014/main" id="{88B347EC-970B-4BE4-AEE0-26D7AFB1E96E}"/>
              </a:ext>
            </a:extLst>
          </p:cNvPr>
          <p:cNvSpPr>
            <a:spLocks noGrp="1"/>
          </p:cNvSpPr>
          <p:nvPr>
            <p:ph type="dt" sz="half" idx="10"/>
          </p:nvPr>
        </p:nvSpPr>
        <p:spPr/>
        <p:txBody>
          <a:bodyPr/>
          <a:lstStyle/>
          <a:p>
            <a:fld id="{EFC2B901-42A0-46B1-989F-B449A9B5F729}" type="datetime1">
              <a:rPr lang="es-ES" smtClean="0"/>
              <a:t>12/06/2020</a:t>
            </a:fld>
            <a:endParaRPr lang="es-ES"/>
          </a:p>
        </p:txBody>
      </p:sp>
      <p:sp>
        <p:nvSpPr>
          <p:cNvPr id="4" name="Marcador de pie de página 3">
            <a:extLst>
              <a:ext uri="{FF2B5EF4-FFF2-40B4-BE49-F238E27FC236}">
                <a16:creationId xmlns:a16="http://schemas.microsoft.com/office/drawing/2014/main" id="{A7EDC868-F557-43B5-846E-7A1D5BF15F5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3B91154-52BF-4ECB-A173-106FC0402B40}"/>
              </a:ext>
            </a:extLst>
          </p:cNvPr>
          <p:cNvSpPr>
            <a:spLocks noGrp="1"/>
          </p:cNvSpPr>
          <p:nvPr>
            <p:ph type="sldNum" sz="quarter" idx="12"/>
          </p:nvPr>
        </p:nvSpPr>
        <p:spPr/>
        <p:txBody>
          <a:bodyPr/>
          <a:lstStyle/>
          <a:p>
            <a:fld id="{40875BB5-F5C5-4B71-892C-4DCE2036C21F}" type="slidenum">
              <a:rPr lang="es-ES" smtClean="0"/>
              <a:t>‹Nº›</a:t>
            </a:fld>
            <a:endParaRPr lang="es-ES"/>
          </a:p>
        </p:txBody>
      </p:sp>
      <p:sp>
        <p:nvSpPr>
          <p:cNvPr id="10" name="CuadroTexto 9">
            <a:extLst>
              <a:ext uri="{FF2B5EF4-FFF2-40B4-BE49-F238E27FC236}">
                <a16:creationId xmlns:a16="http://schemas.microsoft.com/office/drawing/2014/main" id="{4E901512-319F-4BDD-8D53-B18F5336D60B}"/>
              </a:ext>
            </a:extLst>
          </p:cNvPr>
          <p:cNvSpPr txBox="1"/>
          <p:nvPr userDrawn="1"/>
        </p:nvSpPr>
        <p:spPr>
          <a:xfrm>
            <a:off x="967283" y="4909800"/>
            <a:ext cx="3137095" cy="1446550"/>
          </a:xfrm>
          <a:prstGeom prst="rect">
            <a:avLst/>
          </a:prstGeom>
          <a:noFill/>
        </p:spPr>
        <p:txBody>
          <a:bodyPr wrap="square" rtlCol="0">
            <a:spAutoFit/>
          </a:bodyPr>
          <a:lstStyle/>
          <a:p>
            <a:r>
              <a:rPr lang="es-ES" sz="1400" dirty="0" err="1">
                <a:solidFill>
                  <a:schemeClr val="bg1"/>
                </a:solidFill>
                <a:latin typeface="Arial" panose="020B0604020202020204" pitchFamily="34" charset="0"/>
                <a:cs typeface="Arial" panose="020B0604020202020204" pitchFamily="34" charset="0"/>
              </a:rPr>
              <a:t>Tekniker</a:t>
            </a:r>
            <a:endParaRPr lang="es-ES" sz="1400" dirty="0">
              <a:solidFill>
                <a:schemeClr val="bg1"/>
              </a:solidFill>
              <a:latin typeface="Arial" panose="020B0604020202020204" pitchFamily="34" charset="0"/>
              <a:cs typeface="Arial" panose="020B0604020202020204" pitchFamily="34" charset="0"/>
            </a:endParaRPr>
          </a:p>
          <a:p>
            <a:r>
              <a:rPr lang="es-ES" sz="1400" dirty="0">
                <a:solidFill>
                  <a:schemeClr val="bg1"/>
                </a:solidFill>
                <a:latin typeface="Arial" panose="020B0604020202020204" pitchFamily="34" charset="0"/>
                <a:cs typeface="Arial" panose="020B0604020202020204" pitchFamily="34" charset="0"/>
              </a:rPr>
              <a:t>Parke </a:t>
            </a:r>
            <a:r>
              <a:rPr lang="es-ES" sz="1400" dirty="0" err="1">
                <a:solidFill>
                  <a:schemeClr val="bg1"/>
                </a:solidFill>
                <a:latin typeface="Arial" panose="020B0604020202020204" pitchFamily="34" charset="0"/>
                <a:cs typeface="Arial" panose="020B0604020202020204" pitchFamily="34" charset="0"/>
              </a:rPr>
              <a:t>Teknologikoa</a:t>
            </a:r>
            <a:endParaRPr lang="es-ES" sz="1400" dirty="0">
              <a:solidFill>
                <a:schemeClr val="bg1"/>
              </a:solidFill>
              <a:latin typeface="Arial" panose="020B0604020202020204" pitchFamily="34" charset="0"/>
              <a:cs typeface="Arial" panose="020B0604020202020204" pitchFamily="34" charset="0"/>
            </a:endParaRPr>
          </a:p>
          <a:p>
            <a:r>
              <a:rPr lang="es-ES" sz="1400" dirty="0">
                <a:solidFill>
                  <a:schemeClr val="bg1"/>
                </a:solidFill>
                <a:latin typeface="Arial" panose="020B0604020202020204" pitchFamily="34" charset="0"/>
                <a:cs typeface="Arial" panose="020B0604020202020204" pitchFamily="34" charset="0"/>
              </a:rPr>
              <a:t>C/ Iñaki Goenaga, 5</a:t>
            </a:r>
          </a:p>
          <a:p>
            <a:r>
              <a:rPr lang="es-ES" sz="1400" dirty="0">
                <a:solidFill>
                  <a:schemeClr val="bg1"/>
                </a:solidFill>
                <a:latin typeface="Arial" panose="020B0604020202020204" pitchFamily="34" charset="0"/>
                <a:cs typeface="Arial" panose="020B0604020202020204" pitchFamily="34" charset="0"/>
              </a:rPr>
              <a:t>20600 </a:t>
            </a:r>
            <a:r>
              <a:rPr lang="es-ES" sz="1400" dirty="0" err="1">
                <a:solidFill>
                  <a:schemeClr val="bg1"/>
                </a:solidFill>
                <a:latin typeface="Arial" panose="020B0604020202020204" pitchFamily="34" charset="0"/>
                <a:cs typeface="Arial" panose="020B0604020202020204" pitchFamily="34" charset="0"/>
              </a:rPr>
              <a:t>Eibar</a:t>
            </a:r>
            <a:r>
              <a:rPr lang="es-ES" sz="1400" dirty="0">
                <a:solidFill>
                  <a:schemeClr val="bg1"/>
                </a:solidFill>
                <a:latin typeface="Arial" panose="020B0604020202020204" pitchFamily="34" charset="0"/>
                <a:cs typeface="Arial" panose="020B0604020202020204" pitchFamily="34" charset="0"/>
              </a:rPr>
              <a:t> (Gipuzkoa)</a:t>
            </a:r>
          </a:p>
          <a:p>
            <a:r>
              <a:rPr lang="es-ES" sz="1400" dirty="0">
                <a:solidFill>
                  <a:schemeClr val="bg1"/>
                </a:solidFill>
                <a:latin typeface="Arial" panose="020B0604020202020204" pitchFamily="34" charset="0"/>
                <a:cs typeface="Arial" panose="020B0604020202020204" pitchFamily="34" charset="0"/>
              </a:rPr>
              <a:t>Tel: +34 943 20 67 44</a:t>
            </a:r>
          </a:p>
          <a:p>
            <a:endParaRPr lang="es-ES" dirty="0">
              <a:solidFill>
                <a:schemeClr val="bg1"/>
              </a:solidFill>
            </a:endParaRPr>
          </a:p>
        </p:txBody>
      </p:sp>
      <p:pic>
        <p:nvPicPr>
          <p:cNvPr id="11" name="Imagen 10" descr="Imagen que contiene dibujo&#10;&#10;Descripción generada automáticamente">
            <a:extLst>
              <a:ext uri="{FF2B5EF4-FFF2-40B4-BE49-F238E27FC236}">
                <a16:creationId xmlns:a16="http://schemas.microsoft.com/office/drawing/2014/main" id="{C730BAB5-0644-48F1-8CA0-CD0B2838A0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383" y="2364097"/>
            <a:ext cx="2288088" cy="2186473"/>
          </a:xfrm>
          <a:prstGeom prst="rect">
            <a:avLst/>
          </a:prstGeom>
        </p:spPr>
      </p:pic>
      <p:sp>
        <p:nvSpPr>
          <p:cNvPr id="13" name="CuadroTexto 12">
            <a:extLst>
              <a:ext uri="{FF2B5EF4-FFF2-40B4-BE49-F238E27FC236}">
                <a16:creationId xmlns:a16="http://schemas.microsoft.com/office/drawing/2014/main" id="{BC2B7340-3CCF-4366-A902-E86869012CC0}"/>
              </a:ext>
            </a:extLst>
          </p:cNvPr>
          <p:cNvSpPr txBox="1"/>
          <p:nvPr userDrawn="1"/>
        </p:nvSpPr>
        <p:spPr>
          <a:xfrm rot="16200000">
            <a:off x="-340939" y="6154122"/>
            <a:ext cx="1032655" cy="230832"/>
          </a:xfrm>
          <a:prstGeom prst="rect">
            <a:avLst/>
          </a:prstGeom>
          <a:noFill/>
        </p:spPr>
        <p:txBody>
          <a:bodyPr wrap="none" rtlCol="0">
            <a:spAutoFit/>
          </a:bodyPr>
          <a:lstStyle/>
          <a:p>
            <a:r>
              <a:rPr lang="es-ES" sz="900" dirty="0">
                <a:solidFill>
                  <a:schemeClr val="bg1">
                    <a:lumMod val="75000"/>
                  </a:schemeClr>
                </a:solidFill>
                <a:latin typeface="Arial" panose="020B0604020202020204" pitchFamily="34" charset="0"/>
                <a:cs typeface="Arial" panose="020B0604020202020204" pitchFamily="34" charset="0"/>
              </a:rPr>
              <a:t>© </a:t>
            </a:r>
            <a:r>
              <a:rPr lang="es-ES" sz="900" dirty="0" err="1">
                <a:solidFill>
                  <a:schemeClr val="bg1">
                    <a:lumMod val="75000"/>
                  </a:schemeClr>
                </a:solidFill>
                <a:latin typeface="Arial" panose="020B0604020202020204" pitchFamily="34" charset="0"/>
                <a:cs typeface="Arial" panose="020B0604020202020204" pitchFamily="34" charset="0"/>
              </a:rPr>
              <a:t>Tekniker</a:t>
            </a:r>
            <a:r>
              <a:rPr lang="es-ES" sz="900" baseline="0" dirty="0">
                <a:solidFill>
                  <a:schemeClr val="bg1">
                    <a:lumMod val="75000"/>
                  </a:schemeClr>
                </a:solidFill>
                <a:latin typeface="Arial" panose="020B0604020202020204" pitchFamily="34" charset="0"/>
                <a:cs typeface="Arial" panose="020B0604020202020204" pitchFamily="34" charset="0"/>
              </a:rPr>
              <a:t> 2020</a:t>
            </a:r>
            <a:endParaRPr lang="es-ES" sz="9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8787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CAF9BB-C577-49C4-BD55-4C33C827F1DB}"/>
              </a:ext>
            </a:extLst>
          </p:cNvPr>
          <p:cNvSpPr>
            <a:spLocks noGrp="1"/>
          </p:cNvSpPr>
          <p:nvPr>
            <p:ph type="title"/>
          </p:nvPr>
        </p:nvSpPr>
        <p:spPr>
          <a:xfrm>
            <a:off x="936171" y="291570"/>
            <a:ext cx="7436304"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34739B98-B7DE-428A-B6EB-F23FA9BE8B2B}"/>
              </a:ext>
            </a:extLst>
          </p:cNvPr>
          <p:cNvSpPr>
            <a:spLocks noGrp="1"/>
          </p:cNvSpPr>
          <p:nvPr>
            <p:ph type="body" idx="1"/>
          </p:nvPr>
        </p:nvSpPr>
        <p:spPr>
          <a:xfrm>
            <a:off x="916578" y="1911864"/>
            <a:ext cx="10515600" cy="4149755"/>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D58E6C27-E9BA-4094-B193-53EF289F5C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3C4EB-B693-4EE4-B47A-FED8059D92A4}" type="datetime1">
              <a:rPr lang="es-ES" smtClean="0"/>
              <a:t>12/06/2020</a:t>
            </a:fld>
            <a:endParaRPr lang="es-ES"/>
          </a:p>
        </p:txBody>
      </p:sp>
      <p:sp>
        <p:nvSpPr>
          <p:cNvPr id="5" name="Marcador de pie de página 4">
            <a:extLst>
              <a:ext uri="{FF2B5EF4-FFF2-40B4-BE49-F238E27FC236}">
                <a16:creationId xmlns:a16="http://schemas.microsoft.com/office/drawing/2014/main" id="{68DE916A-F1C4-4C71-AFA3-E4136F8116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E8C18D9-BDA8-4C65-B25C-1C38B1E307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875BB5-F5C5-4B71-892C-4DCE2036C21F}" type="slidenum">
              <a:rPr lang="es-ES" smtClean="0"/>
              <a:t>‹Nº›</a:t>
            </a:fld>
            <a:endParaRPr lang="es-ES"/>
          </a:p>
        </p:txBody>
      </p:sp>
      <p:pic>
        <p:nvPicPr>
          <p:cNvPr id="7" name="Imagen 6" descr="Imagen que contiene dibujo&#10;&#10;Descripción generada automáticamente">
            <a:extLst>
              <a:ext uri="{FF2B5EF4-FFF2-40B4-BE49-F238E27FC236}">
                <a16:creationId xmlns:a16="http://schemas.microsoft.com/office/drawing/2014/main" id="{63D59965-A8BF-4E81-BCC0-5DA41ABDF10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628212" y="190500"/>
            <a:ext cx="385984" cy="390525"/>
          </a:xfrm>
          <a:prstGeom prst="rect">
            <a:avLst/>
          </a:prstGeom>
        </p:spPr>
      </p:pic>
    </p:spTree>
    <p:extLst>
      <p:ext uri="{BB962C8B-B14F-4D97-AF65-F5344CB8AC3E}">
        <p14:creationId xmlns:p14="http://schemas.microsoft.com/office/powerpoint/2010/main" val="2940177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2" r:id="rId6"/>
  </p:sldLayoutIdLst>
  <p:hf hdr="0" ftr="0" dt="0"/>
  <p:txStyles>
    <p:titleStyle>
      <a:lvl1pPr algn="l" defTabSz="914400" rtl="0" eaLnBrk="1" latinLnBrk="0" hangingPunct="1">
        <a:lnSpc>
          <a:spcPct val="90000"/>
        </a:lnSpc>
        <a:spcBef>
          <a:spcPct val="0"/>
        </a:spcBef>
        <a:buNone/>
        <a:defRPr sz="3600" kern="1200">
          <a:solidFill>
            <a:srgbClr val="032CDD"/>
          </a:solidFill>
          <a:latin typeface="Arial Black" panose="020B0A04020102020204" pitchFamily="34" charset="0"/>
          <a:ea typeface="+mj-ea"/>
          <a:cs typeface="Vrinda" panose="020B0502040204020203" pitchFamily="34" charset="0"/>
        </a:defRPr>
      </a:lvl1pPr>
    </p:titleStyle>
    <p:bodyStyle>
      <a:lvl1pPr marL="228600" indent="-228600" algn="l" defTabSz="914400" rtl="0" eaLnBrk="1" latinLnBrk="0" hangingPunct="1">
        <a:lnSpc>
          <a:spcPct val="90000"/>
        </a:lnSpc>
        <a:spcBef>
          <a:spcPts val="1000"/>
        </a:spcBef>
        <a:buClr>
          <a:schemeClr val="bg1">
            <a:lumMod val="6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1">
            <a:lumMod val="6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lumMod val="6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6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6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jpg"/><Relationship Id="rId4" Type="http://schemas.openxmlformats.org/officeDocument/2006/relationships/image" Target="../media/image27.sv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tiff"/><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0875C-1F0F-4EC8-806F-4941D29B620C}"/>
              </a:ext>
            </a:extLst>
          </p:cNvPr>
          <p:cNvSpPr>
            <a:spLocks noGrp="1"/>
          </p:cNvSpPr>
          <p:nvPr>
            <p:ph type="ctrTitle"/>
          </p:nvPr>
        </p:nvSpPr>
        <p:spPr>
          <a:xfrm>
            <a:off x="384580" y="223936"/>
            <a:ext cx="7882890" cy="1531414"/>
          </a:xfrm>
        </p:spPr>
        <p:txBody>
          <a:bodyPr>
            <a:noAutofit/>
          </a:bodyPr>
          <a:lstStyle/>
          <a:p>
            <a:r>
              <a:rPr lang="en-US" sz="2800" dirty="0">
                <a:latin typeface="Arial Black" panose="020B0A04020102020204" pitchFamily="34" charset="0"/>
                <a:cs typeface="Gautami" panose="020B0502040204020203" pitchFamily="34" charset="0"/>
              </a:rPr>
              <a:t>Towards defining Data Usage Restrictions in the Built Environment</a:t>
            </a:r>
            <a:endParaRPr lang="en-US" sz="2800" dirty="0">
              <a:latin typeface="Arial Black" panose="020B0A04020102020204" pitchFamily="34" charset="0"/>
            </a:endParaRPr>
          </a:p>
        </p:txBody>
      </p:sp>
      <p:sp>
        <p:nvSpPr>
          <p:cNvPr id="22" name="Subtítulo 21">
            <a:extLst>
              <a:ext uri="{FF2B5EF4-FFF2-40B4-BE49-F238E27FC236}">
                <a16:creationId xmlns:a16="http://schemas.microsoft.com/office/drawing/2014/main" id="{89C53040-D788-4439-A894-A8B0BC6CD8BA}"/>
              </a:ext>
            </a:extLst>
          </p:cNvPr>
          <p:cNvSpPr>
            <a:spLocks noGrp="1"/>
          </p:cNvSpPr>
          <p:nvPr>
            <p:ph type="subTitle" idx="1"/>
          </p:nvPr>
        </p:nvSpPr>
        <p:spPr>
          <a:xfrm>
            <a:off x="1282499" y="2448442"/>
            <a:ext cx="6185713" cy="505242"/>
          </a:xfrm>
        </p:spPr>
        <p:txBody>
          <a:bodyPr>
            <a:normAutofit/>
          </a:bodyPr>
          <a:lstStyle/>
          <a:p>
            <a:pPr algn="l"/>
            <a:r>
              <a:rPr lang="es-ES" sz="2000" b="1" dirty="0">
                <a:solidFill>
                  <a:schemeClr val="bg1"/>
                </a:solidFill>
                <a:latin typeface="Arial" panose="020B0604020202020204" pitchFamily="34" charset="0"/>
                <a:cs typeface="Arial" panose="020B0604020202020204" pitchFamily="34" charset="0"/>
              </a:rPr>
              <a:t>Gonzalo Gil</a:t>
            </a:r>
            <a:r>
              <a:rPr lang="es-ES" sz="2000" dirty="0">
                <a:solidFill>
                  <a:schemeClr val="bg1"/>
                </a:solidFill>
              </a:rPr>
              <a:t> </a:t>
            </a:r>
            <a:r>
              <a:rPr lang="es-ES" sz="2000" dirty="0">
                <a:solidFill>
                  <a:schemeClr val="bg1"/>
                </a:solidFill>
                <a:latin typeface="Arial" panose="020B0604020202020204" pitchFamily="34" charset="0"/>
                <a:cs typeface="Arial" panose="020B0604020202020204" pitchFamily="34" charset="0"/>
              </a:rPr>
              <a:t>| LDAC 2020 | 2020/06/17</a:t>
            </a:r>
          </a:p>
        </p:txBody>
      </p:sp>
      <p:sp>
        <p:nvSpPr>
          <p:cNvPr id="5" name="Marcador de número de diapositiva 4">
            <a:extLst>
              <a:ext uri="{FF2B5EF4-FFF2-40B4-BE49-F238E27FC236}">
                <a16:creationId xmlns:a16="http://schemas.microsoft.com/office/drawing/2014/main" id="{A3552D90-545E-4CFB-BB87-F8714F43BED5}"/>
              </a:ext>
            </a:extLst>
          </p:cNvPr>
          <p:cNvSpPr>
            <a:spLocks noGrp="1"/>
          </p:cNvSpPr>
          <p:nvPr>
            <p:ph type="sldNum" sz="quarter" idx="12"/>
          </p:nvPr>
        </p:nvSpPr>
        <p:spPr/>
        <p:txBody>
          <a:bodyPr/>
          <a:lstStyle/>
          <a:p>
            <a:fld id="{40875BB5-F5C5-4B71-892C-4DCE2036C21F}" type="slidenum">
              <a:rPr lang="es-ES" smtClean="0"/>
              <a:t>1</a:t>
            </a:fld>
            <a:endParaRPr lang="es-ES" dirty="0"/>
          </a:p>
        </p:txBody>
      </p:sp>
    </p:spTree>
    <p:extLst>
      <p:ext uri="{BB962C8B-B14F-4D97-AF65-F5344CB8AC3E}">
        <p14:creationId xmlns:p14="http://schemas.microsoft.com/office/powerpoint/2010/main" val="145954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ángulo 36">
            <a:extLst>
              <a:ext uri="{FF2B5EF4-FFF2-40B4-BE49-F238E27FC236}">
                <a16:creationId xmlns:a16="http://schemas.microsoft.com/office/drawing/2014/main" id="{91940133-4709-4347-AE89-F31B8958AC32}"/>
              </a:ext>
            </a:extLst>
          </p:cNvPr>
          <p:cNvSpPr/>
          <p:nvPr/>
        </p:nvSpPr>
        <p:spPr>
          <a:xfrm>
            <a:off x="845454" y="5125741"/>
            <a:ext cx="4435540" cy="1005147"/>
          </a:xfrm>
          <a:prstGeom prst="rect">
            <a:avLst/>
          </a:prstGeom>
          <a:ln w="38100">
            <a:solidFill>
              <a:srgbClr val="032CDD"/>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ítulo 1">
            <a:extLst>
              <a:ext uri="{FF2B5EF4-FFF2-40B4-BE49-F238E27FC236}">
                <a16:creationId xmlns:a16="http://schemas.microsoft.com/office/drawing/2014/main" id="{9E0AD9B0-E74A-49B4-A312-F10FDBD3BA31}"/>
              </a:ext>
            </a:extLst>
          </p:cNvPr>
          <p:cNvSpPr>
            <a:spLocks noGrp="1"/>
          </p:cNvSpPr>
          <p:nvPr>
            <p:ph type="title"/>
          </p:nvPr>
        </p:nvSpPr>
        <p:spPr>
          <a:xfrm>
            <a:off x="942704" y="291570"/>
            <a:ext cx="9991185" cy="1325563"/>
          </a:xfrm>
        </p:spPr>
        <p:txBody>
          <a:bodyPr/>
          <a:lstStyle/>
          <a:p>
            <a:r>
              <a:rPr lang="en-US" dirty="0"/>
              <a:t>Distributed Data Usage Control</a:t>
            </a:r>
          </a:p>
        </p:txBody>
      </p:sp>
      <p:pic>
        <p:nvPicPr>
          <p:cNvPr id="6" name="Marcador de contenido 5" descr="Imagen que contiene monitor, pantalla, televisión, computadora&#10;&#10;Descripción generada automáticamente">
            <a:extLst>
              <a:ext uri="{FF2B5EF4-FFF2-40B4-BE49-F238E27FC236}">
                <a16:creationId xmlns:a16="http://schemas.microsoft.com/office/drawing/2014/main" id="{61578927-EEBE-4E8C-AEAC-FEB1BB9966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1755" y="3439982"/>
            <a:ext cx="1137933" cy="682760"/>
          </a:xfrm>
        </p:spPr>
      </p:pic>
      <p:sp>
        <p:nvSpPr>
          <p:cNvPr id="4" name="Marcador de número de diapositiva 3">
            <a:extLst>
              <a:ext uri="{FF2B5EF4-FFF2-40B4-BE49-F238E27FC236}">
                <a16:creationId xmlns:a16="http://schemas.microsoft.com/office/drawing/2014/main" id="{4EFA4561-C164-4B9D-BA9D-52F3A385DF7D}"/>
              </a:ext>
            </a:extLst>
          </p:cNvPr>
          <p:cNvSpPr>
            <a:spLocks noGrp="1"/>
          </p:cNvSpPr>
          <p:nvPr>
            <p:ph type="sldNum" sz="quarter" idx="12"/>
          </p:nvPr>
        </p:nvSpPr>
        <p:spPr>
          <a:xfrm>
            <a:off x="8566660" y="6132614"/>
            <a:ext cx="2743200" cy="365125"/>
          </a:xfrm>
        </p:spPr>
        <p:txBody>
          <a:bodyPr/>
          <a:lstStyle/>
          <a:p>
            <a:fld id="{40875BB5-F5C5-4B71-892C-4DCE2036C21F}" type="slidenum">
              <a:rPr lang="es-ES" smtClean="0"/>
              <a:t>10</a:t>
            </a:fld>
            <a:endParaRPr lang="es-ES" dirty="0"/>
          </a:p>
        </p:txBody>
      </p:sp>
      <p:pic>
        <p:nvPicPr>
          <p:cNvPr id="7" name="Marcador de contenido 5" descr="Imagen que contiene monitor, pantalla, televisión, computadora&#10;&#10;Descripción generada automáticamente">
            <a:extLst>
              <a:ext uri="{FF2B5EF4-FFF2-40B4-BE49-F238E27FC236}">
                <a16:creationId xmlns:a16="http://schemas.microsoft.com/office/drawing/2014/main" id="{25A29A10-CEEC-4306-B034-8EFC6F1EA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976" y="3439982"/>
            <a:ext cx="1137933" cy="682760"/>
          </a:xfrm>
          <a:prstGeom prst="rect">
            <a:avLst/>
          </a:prstGeom>
        </p:spPr>
      </p:pic>
      <p:pic>
        <p:nvPicPr>
          <p:cNvPr id="9" name="Gráfico 8" descr="Usuario">
            <a:extLst>
              <a:ext uri="{FF2B5EF4-FFF2-40B4-BE49-F238E27FC236}">
                <a16:creationId xmlns:a16="http://schemas.microsoft.com/office/drawing/2014/main" id="{6E2B4777-3092-42D6-92C1-2E47F5D832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5072" y="3208342"/>
            <a:ext cx="914400" cy="914400"/>
          </a:xfrm>
          <a:prstGeom prst="rect">
            <a:avLst/>
          </a:prstGeom>
        </p:spPr>
      </p:pic>
      <p:sp>
        <p:nvSpPr>
          <p:cNvPr id="10" name="CuadroTexto 9">
            <a:extLst>
              <a:ext uri="{FF2B5EF4-FFF2-40B4-BE49-F238E27FC236}">
                <a16:creationId xmlns:a16="http://schemas.microsoft.com/office/drawing/2014/main" id="{D426F607-76BB-4D9A-A446-F181F46012EF}"/>
              </a:ext>
            </a:extLst>
          </p:cNvPr>
          <p:cNvSpPr txBox="1"/>
          <p:nvPr/>
        </p:nvSpPr>
        <p:spPr>
          <a:xfrm>
            <a:off x="1021286" y="4145795"/>
            <a:ext cx="914400"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s-ES"/>
            </a:defPPr>
            <a:lvl1pPr algn="ctr">
              <a:defRPr sz="16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Provider</a:t>
            </a:r>
          </a:p>
        </p:txBody>
      </p:sp>
      <p:pic>
        <p:nvPicPr>
          <p:cNvPr id="11" name="Gráfico 10" descr="Usuario">
            <a:extLst>
              <a:ext uri="{FF2B5EF4-FFF2-40B4-BE49-F238E27FC236}">
                <a16:creationId xmlns:a16="http://schemas.microsoft.com/office/drawing/2014/main" id="{93BB9452-24CC-40F4-87B7-6C4FCD0080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15165" y="3261823"/>
            <a:ext cx="914400" cy="914400"/>
          </a:xfrm>
          <a:prstGeom prst="rect">
            <a:avLst/>
          </a:prstGeom>
        </p:spPr>
      </p:pic>
      <p:sp>
        <p:nvSpPr>
          <p:cNvPr id="12" name="CuadroTexto 11">
            <a:extLst>
              <a:ext uri="{FF2B5EF4-FFF2-40B4-BE49-F238E27FC236}">
                <a16:creationId xmlns:a16="http://schemas.microsoft.com/office/drawing/2014/main" id="{D636013A-C914-477B-95D8-A66CC57B6F9F}"/>
              </a:ext>
            </a:extLst>
          </p:cNvPr>
          <p:cNvSpPr txBox="1"/>
          <p:nvPr/>
        </p:nvSpPr>
        <p:spPr>
          <a:xfrm>
            <a:off x="10050124" y="4201218"/>
            <a:ext cx="1060697"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s-ES"/>
            </a:defPPr>
            <a:lvl1pPr algn="ctr">
              <a:defRPr sz="16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Consumer</a:t>
            </a:r>
          </a:p>
        </p:txBody>
      </p:sp>
      <p:cxnSp>
        <p:nvCxnSpPr>
          <p:cNvPr id="13" name="Conector recto de flecha 12">
            <a:extLst>
              <a:ext uri="{FF2B5EF4-FFF2-40B4-BE49-F238E27FC236}">
                <a16:creationId xmlns:a16="http://schemas.microsoft.com/office/drawing/2014/main" id="{548BE7CB-493C-460F-AB95-F940E909AB14}"/>
              </a:ext>
            </a:extLst>
          </p:cNvPr>
          <p:cNvCxnSpPr>
            <a:cxnSpLocks/>
          </p:cNvCxnSpPr>
          <p:nvPr/>
        </p:nvCxnSpPr>
        <p:spPr>
          <a:xfrm>
            <a:off x="4114931" y="3746015"/>
            <a:ext cx="3724535" cy="0"/>
          </a:xfrm>
          <a:prstGeom prst="straightConnector1">
            <a:avLst/>
          </a:prstGeom>
          <a:ln w="38100">
            <a:solidFill>
              <a:srgbClr val="032CDD"/>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200030A4-F229-41E0-A047-0CE22BC818E4}"/>
              </a:ext>
            </a:extLst>
          </p:cNvPr>
          <p:cNvSpPr txBox="1"/>
          <p:nvPr/>
        </p:nvSpPr>
        <p:spPr>
          <a:xfrm>
            <a:off x="1588732" y="5153564"/>
            <a:ext cx="3493443" cy="646331"/>
          </a:xfrm>
          <a:prstGeom prst="rect">
            <a:avLst/>
          </a:prstGeom>
          <a:noFill/>
        </p:spPr>
        <p:txBody>
          <a:bodyPr wrap="square" rtlCol="0">
            <a:spAutoFit/>
          </a:bodyPr>
          <a:lstStyle/>
          <a:p>
            <a:r>
              <a:rPr lang="en-US" b="1" dirty="0"/>
              <a:t>Data Usage Requirements </a:t>
            </a:r>
          </a:p>
          <a:p>
            <a:r>
              <a:rPr lang="en-US" b="1" dirty="0"/>
              <a:t>IMPLEMENTATION</a:t>
            </a:r>
          </a:p>
        </p:txBody>
      </p:sp>
      <p:cxnSp>
        <p:nvCxnSpPr>
          <p:cNvPr id="16" name="Conector recto de flecha 15">
            <a:extLst>
              <a:ext uri="{FF2B5EF4-FFF2-40B4-BE49-F238E27FC236}">
                <a16:creationId xmlns:a16="http://schemas.microsoft.com/office/drawing/2014/main" id="{36F592C2-1533-4FD0-9D67-6053EF86C11D}"/>
              </a:ext>
            </a:extLst>
          </p:cNvPr>
          <p:cNvCxnSpPr>
            <a:cxnSpLocks/>
          </p:cNvCxnSpPr>
          <p:nvPr/>
        </p:nvCxnSpPr>
        <p:spPr>
          <a:xfrm flipV="1">
            <a:off x="3197750" y="4315073"/>
            <a:ext cx="0" cy="71573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9" name="CuadroTexto 18">
            <a:extLst>
              <a:ext uri="{FF2B5EF4-FFF2-40B4-BE49-F238E27FC236}">
                <a16:creationId xmlns:a16="http://schemas.microsoft.com/office/drawing/2014/main" id="{F5473C17-8426-4ADB-BC3E-93C57FC3B726}"/>
              </a:ext>
            </a:extLst>
          </p:cNvPr>
          <p:cNvSpPr txBox="1"/>
          <p:nvPr/>
        </p:nvSpPr>
        <p:spPr>
          <a:xfrm>
            <a:off x="1588732" y="5806637"/>
            <a:ext cx="3656284" cy="646331"/>
          </a:xfrm>
          <a:prstGeom prst="rect">
            <a:avLst/>
          </a:prstGeom>
          <a:noFill/>
        </p:spPr>
        <p:txBody>
          <a:bodyPr wrap="square" rtlCol="0">
            <a:spAutoFit/>
          </a:bodyPr>
          <a:lstStyle/>
          <a:p>
            <a:r>
              <a:rPr lang="en-US" dirty="0"/>
              <a:t>Interpretable Worldwide</a:t>
            </a:r>
          </a:p>
          <a:p>
            <a:r>
              <a:rPr lang="en-US" dirty="0"/>
              <a:t>Technology-dependent Enforceable</a:t>
            </a:r>
          </a:p>
        </p:txBody>
      </p:sp>
      <p:sp>
        <p:nvSpPr>
          <p:cNvPr id="21" name="CuadroTexto 20">
            <a:extLst>
              <a:ext uri="{FF2B5EF4-FFF2-40B4-BE49-F238E27FC236}">
                <a16:creationId xmlns:a16="http://schemas.microsoft.com/office/drawing/2014/main" id="{35058124-1EEC-4A39-A2F3-F848F3DB0CAD}"/>
              </a:ext>
            </a:extLst>
          </p:cNvPr>
          <p:cNvSpPr txBox="1"/>
          <p:nvPr/>
        </p:nvSpPr>
        <p:spPr>
          <a:xfrm>
            <a:off x="7759279" y="5153564"/>
            <a:ext cx="2057560" cy="646331"/>
          </a:xfrm>
          <a:prstGeom prst="rect">
            <a:avLst/>
          </a:prstGeom>
          <a:noFill/>
        </p:spPr>
        <p:txBody>
          <a:bodyPr wrap="square" rtlCol="0">
            <a:spAutoFit/>
          </a:bodyPr>
          <a:lstStyle/>
          <a:p>
            <a:r>
              <a:rPr lang="en-US" b="1" dirty="0"/>
              <a:t>Data Usage Policies</a:t>
            </a:r>
          </a:p>
          <a:p>
            <a:r>
              <a:rPr lang="en-US" b="1" dirty="0"/>
              <a:t>ENFORCEMENT</a:t>
            </a:r>
          </a:p>
        </p:txBody>
      </p:sp>
      <p:cxnSp>
        <p:nvCxnSpPr>
          <p:cNvPr id="22" name="Conector recto de flecha 21">
            <a:extLst>
              <a:ext uri="{FF2B5EF4-FFF2-40B4-BE49-F238E27FC236}">
                <a16:creationId xmlns:a16="http://schemas.microsoft.com/office/drawing/2014/main" id="{7FB706E6-A2E6-45E9-B608-0861E57AA83C}"/>
              </a:ext>
            </a:extLst>
          </p:cNvPr>
          <p:cNvCxnSpPr>
            <a:cxnSpLocks/>
          </p:cNvCxnSpPr>
          <p:nvPr/>
        </p:nvCxnSpPr>
        <p:spPr>
          <a:xfrm flipV="1">
            <a:off x="8788059" y="4315073"/>
            <a:ext cx="0" cy="71573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9" name="Conector: curvado 28">
            <a:extLst>
              <a:ext uri="{FF2B5EF4-FFF2-40B4-BE49-F238E27FC236}">
                <a16:creationId xmlns:a16="http://schemas.microsoft.com/office/drawing/2014/main" id="{604BDDC2-1080-48E4-B68C-369A1C8B4157}"/>
              </a:ext>
            </a:extLst>
          </p:cNvPr>
          <p:cNvCxnSpPr>
            <a:cxnSpLocks/>
            <a:stCxn id="7" idx="0"/>
            <a:endCxn id="6" idx="0"/>
          </p:cNvCxnSpPr>
          <p:nvPr/>
        </p:nvCxnSpPr>
        <p:spPr>
          <a:xfrm rot="16200000" flipV="1">
            <a:off x="5992833" y="657871"/>
            <a:ext cx="12700" cy="5564221"/>
          </a:xfrm>
          <a:prstGeom prst="curvedConnector3">
            <a:avLst>
              <a:gd name="adj1" fmla="val 10225512"/>
            </a:avLst>
          </a:prstGeom>
          <a:ln w="38100">
            <a:solidFill>
              <a:srgbClr val="032CDD"/>
            </a:solidFill>
            <a:tailEnd type="triangle"/>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12E31F7A-97BC-4119-97EE-25504FDA3065}"/>
              </a:ext>
            </a:extLst>
          </p:cNvPr>
          <p:cNvSpPr txBox="1"/>
          <p:nvPr/>
        </p:nvSpPr>
        <p:spPr>
          <a:xfrm>
            <a:off x="5664042" y="1617133"/>
            <a:ext cx="1404753" cy="369332"/>
          </a:xfrm>
          <a:prstGeom prst="rect">
            <a:avLst/>
          </a:prstGeom>
          <a:noFill/>
        </p:spPr>
        <p:txBody>
          <a:bodyPr wrap="square" rtlCol="0">
            <a:spAutoFit/>
          </a:bodyPr>
          <a:lstStyle/>
          <a:p>
            <a:r>
              <a:rPr lang="en-US" b="1" dirty="0"/>
              <a:t>RELIABILITY</a:t>
            </a:r>
          </a:p>
        </p:txBody>
      </p:sp>
      <p:sp>
        <p:nvSpPr>
          <p:cNvPr id="34" name="Elipse 33">
            <a:extLst>
              <a:ext uri="{FF2B5EF4-FFF2-40B4-BE49-F238E27FC236}">
                <a16:creationId xmlns:a16="http://schemas.microsoft.com/office/drawing/2014/main" id="{C861DC3B-B3F4-478A-BA62-CC6D450C62EA}"/>
              </a:ext>
            </a:extLst>
          </p:cNvPr>
          <p:cNvSpPr/>
          <p:nvPr/>
        </p:nvSpPr>
        <p:spPr>
          <a:xfrm>
            <a:off x="942704" y="5234860"/>
            <a:ext cx="538144" cy="483738"/>
          </a:xfrm>
          <a:prstGeom prst="ellipse">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1</a:t>
            </a:r>
            <a:endParaRPr lang="en-US" dirty="0"/>
          </a:p>
        </p:txBody>
      </p:sp>
      <p:sp>
        <p:nvSpPr>
          <p:cNvPr id="35" name="Elipse 34">
            <a:extLst>
              <a:ext uri="{FF2B5EF4-FFF2-40B4-BE49-F238E27FC236}">
                <a16:creationId xmlns:a16="http://schemas.microsoft.com/office/drawing/2014/main" id="{2CAF93E3-E1FB-4F2C-A96B-70A5428FEEA9}"/>
              </a:ext>
            </a:extLst>
          </p:cNvPr>
          <p:cNvSpPr/>
          <p:nvPr/>
        </p:nvSpPr>
        <p:spPr>
          <a:xfrm>
            <a:off x="7068795" y="5234860"/>
            <a:ext cx="538144" cy="483738"/>
          </a:xfrm>
          <a:prstGeom prst="ellipse">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a:t>
            </a:r>
            <a:endParaRPr lang="en-US" dirty="0"/>
          </a:p>
        </p:txBody>
      </p:sp>
      <p:sp>
        <p:nvSpPr>
          <p:cNvPr id="36" name="Elipse 35">
            <a:extLst>
              <a:ext uri="{FF2B5EF4-FFF2-40B4-BE49-F238E27FC236}">
                <a16:creationId xmlns:a16="http://schemas.microsoft.com/office/drawing/2014/main" id="{B5303522-9D9F-458E-86A7-A0BB823B78AA}"/>
              </a:ext>
            </a:extLst>
          </p:cNvPr>
          <p:cNvSpPr/>
          <p:nvPr/>
        </p:nvSpPr>
        <p:spPr>
          <a:xfrm>
            <a:off x="5066677" y="1599548"/>
            <a:ext cx="538144" cy="483738"/>
          </a:xfrm>
          <a:prstGeom prst="ellipse">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3</a:t>
            </a:r>
            <a:endParaRPr lang="en-US" dirty="0"/>
          </a:p>
        </p:txBody>
      </p:sp>
      <p:pic>
        <p:nvPicPr>
          <p:cNvPr id="5" name="Imagen 4" descr="Imagen que contiene bola, luz, competencia de atletismo&#10;&#10;Descripción generada automáticamente">
            <a:extLst>
              <a:ext uri="{FF2B5EF4-FFF2-40B4-BE49-F238E27FC236}">
                <a16:creationId xmlns:a16="http://schemas.microsoft.com/office/drawing/2014/main" id="{FDDA59DF-2A9D-4B54-B868-29783D80F3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4218" y="2524784"/>
            <a:ext cx="2148155" cy="2148155"/>
          </a:xfrm>
          <a:prstGeom prst="rect">
            <a:avLst/>
          </a:prstGeom>
        </p:spPr>
      </p:pic>
    </p:spTree>
    <p:extLst>
      <p:ext uri="{BB962C8B-B14F-4D97-AF65-F5344CB8AC3E}">
        <p14:creationId xmlns:p14="http://schemas.microsoft.com/office/powerpoint/2010/main" val="330867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5" grpId="0"/>
      <p:bldP spid="21" grpId="0"/>
      <p:bldP spid="33" grpId="0"/>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ángulo 33">
            <a:extLst>
              <a:ext uri="{FF2B5EF4-FFF2-40B4-BE49-F238E27FC236}">
                <a16:creationId xmlns:a16="http://schemas.microsoft.com/office/drawing/2014/main" id="{A0EDBA5E-4290-4E61-A984-E0E8A01D8608}"/>
              </a:ext>
            </a:extLst>
          </p:cNvPr>
          <p:cNvSpPr/>
          <p:nvPr/>
        </p:nvSpPr>
        <p:spPr>
          <a:xfrm>
            <a:off x="3377784" y="6107798"/>
            <a:ext cx="5573327" cy="675943"/>
          </a:xfrm>
          <a:prstGeom prst="rect">
            <a:avLst/>
          </a:prstGeom>
          <a:ln w="38100">
            <a:solidFill>
              <a:srgbClr val="032CDD"/>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ítulo 1">
            <a:extLst>
              <a:ext uri="{FF2B5EF4-FFF2-40B4-BE49-F238E27FC236}">
                <a16:creationId xmlns:a16="http://schemas.microsoft.com/office/drawing/2014/main" id="{9B1DE641-2BE5-4FB4-AD89-BF920406A53D}"/>
              </a:ext>
            </a:extLst>
          </p:cNvPr>
          <p:cNvSpPr>
            <a:spLocks noGrp="1"/>
          </p:cNvSpPr>
          <p:nvPr>
            <p:ph type="title"/>
          </p:nvPr>
        </p:nvSpPr>
        <p:spPr>
          <a:xfrm>
            <a:off x="942704" y="291570"/>
            <a:ext cx="11051374" cy="1325563"/>
          </a:xfrm>
        </p:spPr>
        <p:txBody>
          <a:bodyPr/>
          <a:lstStyle/>
          <a:p>
            <a:r>
              <a:rPr lang="en-US" dirty="0"/>
              <a:t>Data Usage Requirements Specification</a:t>
            </a:r>
          </a:p>
        </p:txBody>
      </p:sp>
      <p:sp>
        <p:nvSpPr>
          <p:cNvPr id="4" name="Marcador de número de diapositiva 3">
            <a:extLst>
              <a:ext uri="{FF2B5EF4-FFF2-40B4-BE49-F238E27FC236}">
                <a16:creationId xmlns:a16="http://schemas.microsoft.com/office/drawing/2014/main" id="{D24FB6EC-063D-4163-BE31-4C938BEA33E6}"/>
              </a:ext>
            </a:extLst>
          </p:cNvPr>
          <p:cNvSpPr>
            <a:spLocks noGrp="1"/>
          </p:cNvSpPr>
          <p:nvPr>
            <p:ph type="sldNum" sz="quarter" idx="12"/>
          </p:nvPr>
        </p:nvSpPr>
        <p:spPr/>
        <p:txBody>
          <a:bodyPr/>
          <a:lstStyle/>
          <a:p>
            <a:fld id="{40875BB5-F5C5-4B71-892C-4DCE2036C21F}" type="slidenum">
              <a:rPr lang="es-ES" smtClean="0"/>
              <a:t>11</a:t>
            </a:fld>
            <a:endParaRPr lang="es-ES" dirty="0"/>
          </a:p>
        </p:txBody>
      </p:sp>
      <p:pic>
        <p:nvPicPr>
          <p:cNvPr id="7" name="Gráfico 6" descr="Portapapeles comprobado">
            <a:extLst>
              <a:ext uri="{FF2B5EF4-FFF2-40B4-BE49-F238E27FC236}">
                <a16:creationId xmlns:a16="http://schemas.microsoft.com/office/drawing/2014/main" id="{77E2DE0D-3E85-4D02-82FC-B8E995F16F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2427" y="4678727"/>
            <a:ext cx="1365960" cy="1365960"/>
          </a:xfrm>
          <a:prstGeom prst="rect">
            <a:avLst/>
          </a:prstGeom>
        </p:spPr>
      </p:pic>
      <p:pic>
        <p:nvPicPr>
          <p:cNvPr id="16" name="Imagen 15" descr="Imagen que contiene dibujo, camiseta, luz&#10;&#10;Descripción generada automáticamente">
            <a:extLst>
              <a:ext uri="{FF2B5EF4-FFF2-40B4-BE49-F238E27FC236}">
                <a16:creationId xmlns:a16="http://schemas.microsoft.com/office/drawing/2014/main" id="{BB13526E-F9CE-4B32-A070-588805FEF8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7752" y="3488311"/>
            <a:ext cx="891278" cy="891278"/>
          </a:xfrm>
          <a:prstGeom prst="rect">
            <a:avLst/>
          </a:prstGeom>
        </p:spPr>
      </p:pic>
      <p:sp>
        <p:nvSpPr>
          <p:cNvPr id="17" name="CuadroTexto 16">
            <a:extLst>
              <a:ext uri="{FF2B5EF4-FFF2-40B4-BE49-F238E27FC236}">
                <a16:creationId xmlns:a16="http://schemas.microsoft.com/office/drawing/2014/main" id="{223C852C-251C-4EB8-B38E-A84CE722276A}"/>
              </a:ext>
            </a:extLst>
          </p:cNvPr>
          <p:cNvSpPr txBox="1"/>
          <p:nvPr/>
        </p:nvSpPr>
        <p:spPr>
          <a:xfrm>
            <a:off x="8621486" y="4457321"/>
            <a:ext cx="2270727" cy="261610"/>
          </a:xfrm>
          <a:prstGeom prst="rect">
            <a:avLst/>
          </a:prstGeom>
          <a:noFill/>
        </p:spPr>
        <p:txBody>
          <a:bodyPr wrap="square" rtlCol="0">
            <a:spAutoFit/>
          </a:bodyPr>
          <a:lstStyle/>
          <a:p>
            <a:pPr algn="ctr"/>
            <a:r>
              <a:rPr lang="es-ES" sz="1100" dirty="0">
                <a:solidFill>
                  <a:srgbClr val="032CDD"/>
                </a:solidFill>
                <a:latin typeface="Arial" panose="020B0604020202020204" pitchFamily="34" charset="0"/>
                <a:cs typeface="Arial" panose="020B0604020202020204" pitchFamily="34" charset="0"/>
              </a:rPr>
              <a:t>BUILDING</a:t>
            </a:r>
          </a:p>
        </p:txBody>
      </p:sp>
      <p:pic>
        <p:nvPicPr>
          <p:cNvPr id="19" name="Imagen 18" descr="Imagen que contiene luz&#10;&#10;Descripción generada automáticamente">
            <a:extLst>
              <a:ext uri="{FF2B5EF4-FFF2-40B4-BE49-F238E27FC236}">
                <a16:creationId xmlns:a16="http://schemas.microsoft.com/office/drawing/2014/main" id="{93220D70-9937-4F79-BD22-9451EED817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8101" y="3540753"/>
            <a:ext cx="802034" cy="802034"/>
          </a:xfrm>
          <a:prstGeom prst="rect">
            <a:avLst/>
          </a:prstGeom>
        </p:spPr>
      </p:pic>
      <p:pic>
        <p:nvPicPr>
          <p:cNvPr id="21" name="Gráfico 20" descr="Edificio">
            <a:extLst>
              <a:ext uri="{FF2B5EF4-FFF2-40B4-BE49-F238E27FC236}">
                <a16:creationId xmlns:a16="http://schemas.microsoft.com/office/drawing/2014/main" id="{B3061180-5B3A-4130-B7C8-08FE576817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21486" y="3543113"/>
            <a:ext cx="806581" cy="806581"/>
          </a:xfrm>
          <a:prstGeom prst="rect">
            <a:avLst/>
          </a:prstGeom>
        </p:spPr>
      </p:pic>
      <p:sp>
        <p:nvSpPr>
          <p:cNvPr id="22" name="CuadroTexto 21">
            <a:extLst>
              <a:ext uri="{FF2B5EF4-FFF2-40B4-BE49-F238E27FC236}">
                <a16:creationId xmlns:a16="http://schemas.microsoft.com/office/drawing/2014/main" id="{E738AE78-0762-4043-9F1D-812E1AF40B2C}"/>
              </a:ext>
            </a:extLst>
          </p:cNvPr>
          <p:cNvSpPr txBox="1"/>
          <p:nvPr/>
        </p:nvSpPr>
        <p:spPr>
          <a:xfrm>
            <a:off x="8475037" y="1645086"/>
            <a:ext cx="2330063" cy="369332"/>
          </a:xfrm>
          <a:prstGeom prst="rect">
            <a:avLst/>
          </a:prstGeom>
          <a:noFill/>
        </p:spPr>
        <p:txBody>
          <a:bodyPr wrap="square" rtlCol="0">
            <a:spAutoFit/>
          </a:bodyPr>
          <a:lstStyle/>
          <a:p>
            <a:r>
              <a:rPr lang="en-US" dirty="0"/>
              <a:t>Domain-specific assets </a:t>
            </a:r>
          </a:p>
        </p:txBody>
      </p:sp>
      <p:sp>
        <p:nvSpPr>
          <p:cNvPr id="23" name="CuadroTexto 22">
            <a:extLst>
              <a:ext uri="{FF2B5EF4-FFF2-40B4-BE49-F238E27FC236}">
                <a16:creationId xmlns:a16="http://schemas.microsoft.com/office/drawing/2014/main" id="{5B959AD1-E3DC-4178-86CF-653ED182B97C}"/>
              </a:ext>
            </a:extLst>
          </p:cNvPr>
          <p:cNvSpPr txBox="1"/>
          <p:nvPr/>
        </p:nvSpPr>
        <p:spPr>
          <a:xfrm>
            <a:off x="1277711" y="1604349"/>
            <a:ext cx="2759527" cy="646331"/>
          </a:xfrm>
          <a:prstGeom prst="rect">
            <a:avLst/>
          </a:prstGeom>
          <a:noFill/>
        </p:spPr>
        <p:txBody>
          <a:bodyPr wrap="square" rtlCol="0">
            <a:spAutoFit/>
          </a:bodyPr>
          <a:lstStyle/>
          <a:p>
            <a:pPr algn="ctr"/>
            <a:r>
              <a:rPr lang="en-US" dirty="0"/>
              <a:t>Domain-agnostic </a:t>
            </a:r>
          </a:p>
          <a:p>
            <a:pPr algn="ctr"/>
            <a:r>
              <a:rPr lang="en-US" dirty="0"/>
              <a:t>data usage requirements</a:t>
            </a:r>
          </a:p>
        </p:txBody>
      </p:sp>
      <p:sp>
        <p:nvSpPr>
          <p:cNvPr id="24" name="Signo más 23">
            <a:extLst>
              <a:ext uri="{FF2B5EF4-FFF2-40B4-BE49-F238E27FC236}">
                <a16:creationId xmlns:a16="http://schemas.microsoft.com/office/drawing/2014/main" id="{04D10299-3074-4D2E-9C1B-E2ED4B4EAC39}"/>
              </a:ext>
            </a:extLst>
          </p:cNvPr>
          <p:cNvSpPr/>
          <p:nvPr/>
        </p:nvSpPr>
        <p:spPr>
          <a:xfrm>
            <a:off x="5725541" y="2678324"/>
            <a:ext cx="952031" cy="909779"/>
          </a:xfrm>
          <a:prstGeom prst="mathPlus">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adroTexto 24">
            <a:extLst>
              <a:ext uri="{FF2B5EF4-FFF2-40B4-BE49-F238E27FC236}">
                <a16:creationId xmlns:a16="http://schemas.microsoft.com/office/drawing/2014/main" id="{60609E9E-7E55-446C-9C31-BAF0D809D1BB}"/>
              </a:ext>
            </a:extLst>
          </p:cNvPr>
          <p:cNvSpPr txBox="1"/>
          <p:nvPr/>
        </p:nvSpPr>
        <p:spPr>
          <a:xfrm>
            <a:off x="4046652" y="6109429"/>
            <a:ext cx="4563948" cy="646331"/>
          </a:xfrm>
          <a:prstGeom prst="rect">
            <a:avLst/>
          </a:prstGeom>
          <a:noFill/>
        </p:spPr>
        <p:txBody>
          <a:bodyPr wrap="square" rtlCol="0">
            <a:spAutoFit/>
          </a:bodyPr>
          <a:lstStyle/>
          <a:p>
            <a:pPr algn="ctr"/>
            <a:r>
              <a:rPr lang="en-US" dirty="0"/>
              <a:t>Formal specification of domain-agnostic data usage requirements in </a:t>
            </a:r>
            <a:r>
              <a:rPr lang="en-US" b="1" dirty="0"/>
              <a:t>the Built Environment</a:t>
            </a:r>
          </a:p>
        </p:txBody>
      </p:sp>
      <p:sp>
        <p:nvSpPr>
          <p:cNvPr id="26" name="Abrir llave 25">
            <a:extLst>
              <a:ext uri="{FF2B5EF4-FFF2-40B4-BE49-F238E27FC236}">
                <a16:creationId xmlns:a16="http://schemas.microsoft.com/office/drawing/2014/main" id="{30D84899-F278-4606-9953-86667CD52B12}"/>
              </a:ext>
            </a:extLst>
          </p:cNvPr>
          <p:cNvSpPr/>
          <p:nvPr/>
        </p:nvSpPr>
        <p:spPr>
          <a:xfrm>
            <a:off x="1141916" y="2899905"/>
            <a:ext cx="243192" cy="1572509"/>
          </a:xfrm>
          <a:prstGeom prst="leftBrace">
            <a:avLst/>
          </a:prstGeom>
          <a:ln>
            <a:solidFill>
              <a:srgbClr val="032C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CuadroTexto 26">
            <a:extLst>
              <a:ext uri="{FF2B5EF4-FFF2-40B4-BE49-F238E27FC236}">
                <a16:creationId xmlns:a16="http://schemas.microsoft.com/office/drawing/2014/main" id="{02D8E5C1-B47C-4523-968B-323A2B7FEF79}"/>
              </a:ext>
            </a:extLst>
          </p:cNvPr>
          <p:cNvSpPr txBox="1"/>
          <p:nvPr/>
        </p:nvSpPr>
        <p:spPr>
          <a:xfrm>
            <a:off x="1385109" y="2966714"/>
            <a:ext cx="1458358" cy="338554"/>
          </a:xfrm>
          <a:prstGeom prst="rect">
            <a:avLst/>
          </a:prstGeom>
          <a:noFill/>
        </p:spPr>
        <p:txBody>
          <a:bodyPr wrap="square" rtlCol="0">
            <a:spAutoFit/>
          </a:bodyPr>
          <a:lstStyle/>
          <a:p>
            <a:r>
              <a:rPr lang="en-US" sz="1600" dirty="0"/>
              <a:t>Conditions</a:t>
            </a:r>
            <a:endParaRPr lang="en-US" dirty="0"/>
          </a:p>
        </p:txBody>
      </p:sp>
      <p:sp>
        <p:nvSpPr>
          <p:cNvPr id="28" name="CuadroTexto 27">
            <a:extLst>
              <a:ext uri="{FF2B5EF4-FFF2-40B4-BE49-F238E27FC236}">
                <a16:creationId xmlns:a16="http://schemas.microsoft.com/office/drawing/2014/main" id="{C7032BA4-F89B-4669-B8B4-44E7611F0D42}"/>
              </a:ext>
            </a:extLst>
          </p:cNvPr>
          <p:cNvSpPr txBox="1"/>
          <p:nvPr/>
        </p:nvSpPr>
        <p:spPr>
          <a:xfrm>
            <a:off x="1385109" y="4062016"/>
            <a:ext cx="1458358" cy="338554"/>
          </a:xfrm>
          <a:prstGeom prst="rect">
            <a:avLst/>
          </a:prstGeom>
          <a:noFill/>
        </p:spPr>
        <p:txBody>
          <a:bodyPr wrap="square" rtlCol="0">
            <a:spAutoFit/>
          </a:bodyPr>
          <a:lstStyle/>
          <a:p>
            <a:r>
              <a:rPr lang="en-US" sz="1600" dirty="0"/>
              <a:t>Actions</a:t>
            </a:r>
            <a:endParaRPr lang="en-US" dirty="0"/>
          </a:p>
        </p:txBody>
      </p:sp>
      <p:sp>
        <p:nvSpPr>
          <p:cNvPr id="29" name="Abrir llave 28">
            <a:extLst>
              <a:ext uri="{FF2B5EF4-FFF2-40B4-BE49-F238E27FC236}">
                <a16:creationId xmlns:a16="http://schemas.microsoft.com/office/drawing/2014/main" id="{6F76DB2B-CAC0-4097-8DD2-86DDF6EC32C3}"/>
              </a:ext>
            </a:extLst>
          </p:cNvPr>
          <p:cNvSpPr/>
          <p:nvPr/>
        </p:nvSpPr>
        <p:spPr>
          <a:xfrm>
            <a:off x="2550683" y="2456106"/>
            <a:ext cx="243192" cy="1354217"/>
          </a:xfrm>
          <a:prstGeom prst="leftBrace">
            <a:avLst/>
          </a:prstGeom>
          <a:ln>
            <a:solidFill>
              <a:srgbClr val="032C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CuadroTexto 29">
            <a:extLst>
              <a:ext uri="{FF2B5EF4-FFF2-40B4-BE49-F238E27FC236}">
                <a16:creationId xmlns:a16="http://schemas.microsoft.com/office/drawing/2014/main" id="{D323D72B-FD98-4AB9-A1D9-B43F9F2ABA9B}"/>
              </a:ext>
            </a:extLst>
          </p:cNvPr>
          <p:cNvSpPr txBox="1"/>
          <p:nvPr/>
        </p:nvSpPr>
        <p:spPr>
          <a:xfrm>
            <a:off x="2752829" y="2456106"/>
            <a:ext cx="1958003" cy="1354217"/>
          </a:xfrm>
          <a:prstGeom prst="rect">
            <a:avLst/>
          </a:prstGeom>
          <a:noFill/>
        </p:spPr>
        <p:txBody>
          <a:bodyPr wrap="square" rtlCol="0">
            <a:spAutoFit/>
          </a:bodyPr>
          <a:lstStyle/>
          <a:p>
            <a:r>
              <a:rPr lang="en-US" sz="1600" dirty="0"/>
              <a:t>Time</a:t>
            </a:r>
          </a:p>
          <a:p>
            <a:r>
              <a:rPr lang="en-US" sz="1600" dirty="0"/>
              <a:t>Cardinality</a:t>
            </a:r>
          </a:p>
          <a:p>
            <a:r>
              <a:rPr lang="en-US" sz="1600" dirty="0"/>
              <a:t>Purpose of usage</a:t>
            </a:r>
          </a:p>
          <a:p>
            <a:endParaRPr lang="en-US" sz="1600" dirty="0"/>
          </a:p>
          <a:p>
            <a:r>
              <a:rPr lang="en-US" sz="1600" dirty="0"/>
              <a:t>…</a:t>
            </a:r>
          </a:p>
        </p:txBody>
      </p:sp>
      <p:sp>
        <p:nvSpPr>
          <p:cNvPr id="31" name="Abrir llave 30">
            <a:extLst>
              <a:ext uri="{FF2B5EF4-FFF2-40B4-BE49-F238E27FC236}">
                <a16:creationId xmlns:a16="http://schemas.microsoft.com/office/drawing/2014/main" id="{9AB0AD37-5409-4BB1-ADA6-E0F557ED868D}"/>
              </a:ext>
            </a:extLst>
          </p:cNvPr>
          <p:cNvSpPr/>
          <p:nvPr/>
        </p:nvSpPr>
        <p:spPr>
          <a:xfrm>
            <a:off x="2573702" y="3980197"/>
            <a:ext cx="221205" cy="681467"/>
          </a:xfrm>
          <a:prstGeom prst="leftBrace">
            <a:avLst/>
          </a:prstGeom>
          <a:ln>
            <a:solidFill>
              <a:srgbClr val="032C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CuadroTexto 31">
            <a:extLst>
              <a:ext uri="{FF2B5EF4-FFF2-40B4-BE49-F238E27FC236}">
                <a16:creationId xmlns:a16="http://schemas.microsoft.com/office/drawing/2014/main" id="{05BB459A-CAE2-4C13-92CC-D24BDCB03EE4}"/>
              </a:ext>
            </a:extLst>
          </p:cNvPr>
          <p:cNvSpPr txBox="1"/>
          <p:nvPr/>
        </p:nvSpPr>
        <p:spPr>
          <a:xfrm>
            <a:off x="2776367" y="4030841"/>
            <a:ext cx="2106764" cy="584775"/>
          </a:xfrm>
          <a:prstGeom prst="rect">
            <a:avLst/>
          </a:prstGeom>
          <a:noFill/>
        </p:spPr>
        <p:txBody>
          <a:bodyPr wrap="square" rtlCol="0">
            <a:spAutoFit/>
          </a:bodyPr>
          <a:lstStyle/>
          <a:p>
            <a:r>
              <a:rPr lang="en-US" sz="1600" dirty="0"/>
              <a:t>Data updates</a:t>
            </a:r>
          </a:p>
          <a:p>
            <a:r>
              <a:rPr lang="en-US" sz="1600" dirty="0"/>
              <a:t>System interactions</a:t>
            </a:r>
          </a:p>
        </p:txBody>
      </p:sp>
      <p:sp>
        <p:nvSpPr>
          <p:cNvPr id="33" name="Rectángulo 32">
            <a:extLst>
              <a:ext uri="{FF2B5EF4-FFF2-40B4-BE49-F238E27FC236}">
                <a16:creationId xmlns:a16="http://schemas.microsoft.com/office/drawing/2014/main" id="{9D5E9360-47D7-4A9E-B7F3-0CB661D34AF1}"/>
              </a:ext>
            </a:extLst>
          </p:cNvPr>
          <p:cNvSpPr/>
          <p:nvPr/>
        </p:nvSpPr>
        <p:spPr>
          <a:xfrm>
            <a:off x="892452" y="2244015"/>
            <a:ext cx="3941229" cy="2572581"/>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ángulo 34">
            <a:extLst>
              <a:ext uri="{FF2B5EF4-FFF2-40B4-BE49-F238E27FC236}">
                <a16:creationId xmlns:a16="http://schemas.microsoft.com/office/drawing/2014/main" id="{AD38A133-B1D4-4498-A067-1C34DC0C3F56}"/>
              </a:ext>
            </a:extLst>
          </p:cNvPr>
          <p:cNvSpPr/>
          <p:nvPr/>
        </p:nvSpPr>
        <p:spPr>
          <a:xfrm>
            <a:off x="7669455" y="2179273"/>
            <a:ext cx="3941229" cy="2572581"/>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Conector recto de flecha 36">
            <a:extLst>
              <a:ext uri="{FF2B5EF4-FFF2-40B4-BE49-F238E27FC236}">
                <a16:creationId xmlns:a16="http://schemas.microsoft.com/office/drawing/2014/main" id="{C2177591-078A-4288-8D06-19AD5EC621B0}"/>
              </a:ext>
            </a:extLst>
          </p:cNvPr>
          <p:cNvCxnSpPr/>
          <p:nvPr/>
        </p:nvCxnSpPr>
        <p:spPr>
          <a:xfrm>
            <a:off x="5059541" y="3141295"/>
            <a:ext cx="471374" cy="0"/>
          </a:xfrm>
          <a:prstGeom prst="straightConnector1">
            <a:avLst/>
          </a:prstGeom>
          <a:ln w="38100">
            <a:solidFill>
              <a:srgbClr val="032CDD"/>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847A4230-E269-4CF0-BCD3-08D3FEC6557B}"/>
              </a:ext>
            </a:extLst>
          </p:cNvPr>
          <p:cNvCxnSpPr>
            <a:cxnSpLocks/>
          </p:cNvCxnSpPr>
          <p:nvPr/>
        </p:nvCxnSpPr>
        <p:spPr>
          <a:xfrm flipH="1">
            <a:off x="6899273" y="3141295"/>
            <a:ext cx="458436" cy="0"/>
          </a:xfrm>
          <a:prstGeom prst="straightConnector1">
            <a:avLst/>
          </a:prstGeom>
          <a:ln w="38100">
            <a:solidFill>
              <a:srgbClr val="032CDD"/>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a:extLst>
              <a:ext uri="{FF2B5EF4-FFF2-40B4-BE49-F238E27FC236}">
                <a16:creationId xmlns:a16="http://schemas.microsoft.com/office/drawing/2014/main" id="{849BDB9B-A16A-4130-BE7B-912C8525F1DE}"/>
              </a:ext>
            </a:extLst>
          </p:cNvPr>
          <p:cNvCxnSpPr>
            <a:cxnSpLocks/>
          </p:cNvCxnSpPr>
          <p:nvPr/>
        </p:nvCxnSpPr>
        <p:spPr>
          <a:xfrm>
            <a:off x="6201556" y="3684178"/>
            <a:ext cx="0" cy="931438"/>
          </a:xfrm>
          <a:prstGeom prst="straightConnector1">
            <a:avLst/>
          </a:prstGeom>
          <a:ln w="38100">
            <a:solidFill>
              <a:srgbClr val="032CDD"/>
            </a:solidFill>
            <a:tailEnd type="triangle"/>
          </a:ln>
        </p:spPr>
        <p:style>
          <a:lnRef idx="1">
            <a:schemeClr val="accent1"/>
          </a:lnRef>
          <a:fillRef idx="0">
            <a:schemeClr val="accent1"/>
          </a:fillRef>
          <a:effectRef idx="0">
            <a:schemeClr val="accent1"/>
          </a:effectRef>
          <a:fontRef idx="minor">
            <a:schemeClr val="tx1"/>
          </a:fontRef>
        </p:style>
      </p:cxnSp>
      <p:sp>
        <p:nvSpPr>
          <p:cNvPr id="42" name="Elipse 41">
            <a:extLst>
              <a:ext uri="{FF2B5EF4-FFF2-40B4-BE49-F238E27FC236}">
                <a16:creationId xmlns:a16="http://schemas.microsoft.com/office/drawing/2014/main" id="{A3A9B97B-7652-4A1B-B9ED-015DE6A9BD60}"/>
              </a:ext>
            </a:extLst>
          </p:cNvPr>
          <p:cNvSpPr/>
          <p:nvPr/>
        </p:nvSpPr>
        <p:spPr>
          <a:xfrm>
            <a:off x="816010" y="1605043"/>
            <a:ext cx="538144" cy="483738"/>
          </a:xfrm>
          <a:prstGeom prst="ellipse">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1</a:t>
            </a:r>
            <a:endParaRPr lang="en-US" dirty="0"/>
          </a:p>
        </p:txBody>
      </p:sp>
      <p:sp>
        <p:nvSpPr>
          <p:cNvPr id="45" name="Elipse 44">
            <a:extLst>
              <a:ext uri="{FF2B5EF4-FFF2-40B4-BE49-F238E27FC236}">
                <a16:creationId xmlns:a16="http://schemas.microsoft.com/office/drawing/2014/main" id="{BDDA65B1-B213-4D77-AAB4-51085F69E496}"/>
              </a:ext>
            </a:extLst>
          </p:cNvPr>
          <p:cNvSpPr/>
          <p:nvPr/>
        </p:nvSpPr>
        <p:spPr>
          <a:xfrm>
            <a:off x="7752029" y="1583376"/>
            <a:ext cx="538144" cy="483738"/>
          </a:xfrm>
          <a:prstGeom prst="ellipse">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a:t>
            </a:r>
            <a:endParaRPr lang="en-US" dirty="0"/>
          </a:p>
        </p:txBody>
      </p:sp>
      <p:sp>
        <p:nvSpPr>
          <p:cNvPr id="46" name="Elipse 45">
            <a:extLst>
              <a:ext uri="{FF2B5EF4-FFF2-40B4-BE49-F238E27FC236}">
                <a16:creationId xmlns:a16="http://schemas.microsoft.com/office/drawing/2014/main" id="{AD2A12C4-A03F-4D65-BF38-1A70E4166C81}"/>
              </a:ext>
            </a:extLst>
          </p:cNvPr>
          <p:cNvSpPr/>
          <p:nvPr/>
        </p:nvSpPr>
        <p:spPr>
          <a:xfrm>
            <a:off x="3549791" y="6201550"/>
            <a:ext cx="538144" cy="483738"/>
          </a:xfrm>
          <a:prstGeom prst="ellipse">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3</a:t>
            </a:r>
            <a:endParaRPr lang="en-US" dirty="0"/>
          </a:p>
        </p:txBody>
      </p:sp>
      <p:pic>
        <p:nvPicPr>
          <p:cNvPr id="5" name="Imagen 4">
            <a:extLst>
              <a:ext uri="{FF2B5EF4-FFF2-40B4-BE49-F238E27FC236}">
                <a16:creationId xmlns:a16="http://schemas.microsoft.com/office/drawing/2014/main" id="{DD2A0FAC-1D25-409F-A22B-9C1C68A8F8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51898">
            <a:off x="822688" y="2786356"/>
            <a:ext cx="4041559" cy="1403910"/>
          </a:xfrm>
          <a:prstGeom prst="rect">
            <a:avLst/>
          </a:prstGeom>
        </p:spPr>
      </p:pic>
      <p:pic>
        <p:nvPicPr>
          <p:cNvPr id="12" name="Imagen 11">
            <a:extLst>
              <a:ext uri="{FF2B5EF4-FFF2-40B4-BE49-F238E27FC236}">
                <a16:creationId xmlns:a16="http://schemas.microsoft.com/office/drawing/2014/main" id="{E7B61220-71E2-4196-9086-F28CC29929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0687" y="2319777"/>
            <a:ext cx="1368116" cy="1041777"/>
          </a:xfrm>
          <a:prstGeom prst="rect">
            <a:avLst/>
          </a:prstGeom>
        </p:spPr>
      </p:pic>
      <p:sp>
        <p:nvSpPr>
          <p:cNvPr id="3" name="Flecha: a la derecha 2">
            <a:extLst>
              <a:ext uri="{FF2B5EF4-FFF2-40B4-BE49-F238E27FC236}">
                <a16:creationId xmlns:a16="http://schemas.microsoft.com/office/drawing/2014/main" id="{DAD9D177-00B5-4549-BCE6-F2B110C50A08}"/>
              </a:ext>
            </a:extLst>
          </p:cNvPr>
          <p:cNvSpPr/>
          <p:nvPr/>
        </p:nvSpPr>
        <p:spPr>
          <a:xfrm>
            <a:off x="1860668" y="6184439"/>
            <a:ext cx="1133900" cy="483738"/>
          </a:xfrm>
          <a:prstGeom prst="rightArrow">
            <a:avLst/>
          </a:prstGeom>
          <a:solidFill>
            <a:srgbClr val="032C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Imagen 35" descr="Imagen que contiene dibujo&#10;&#10;Descripción generada automáticamente">
            <a:extLst>
              <a:ext uri="{FF2B5EF4-FFF2-40B4-BE49-F238E27FC236}">
                <a16:creationId xmlns:a16="http://schemas.microsoft.com/office/drawing/2014/main" id="{A8C0225D-82EE-4329-94A4-4CF74A9846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09158" y="2246313"/>
            <a:ext cx="1024655" cy="1024655"/>
          </a:xfrm>
          <a:prstGeom prst="rect">
            <a:avLst/>
          </a:prstGeom>
        </p:spPr>
      </p:pic>
      <p:sp>
        <p:nvSpPr>
          <p:cNvPr id="39" name="CuadroTexto 38">
            <a:extLst>
              <a:ext uri="{FF2B5EF4-FFF2-40B4-BE49-F238E27FC236}">
                <a16:creationId xmlns:a16="http://schemas.microsoft.com/office/drawing/2014/main" id="{C7F5EA42-0BD8-4990-B7DC-5CC3F4F8290A}"/>
              </a:ext>
            </a:extLst>
          </p:cNvPr>
          <p:cNvSpPr txBox="1"/>
          <p:nvPr/>
        </p:nvSpPr>
        <p:spPr>
          <a:xfrm>
            <a:off x="8170387" y="3200255"/>
            <a:ext cx="1414984" cy="261610"/>
          </a:xfrm>
          <a:prstGeom prst="rect">
            <a:avLst/>
          </a:prstGeom>
          <a:noFill/>
        </p:spPr>
        <p:txBody>
          <a:bodyPr wrap="square" rtlCol="0">
            <a:spAutoFit/>
          </a:bodyPr>
          <a:lstStyle/>
          <a:p>
            <a:r>
              <a:rPr lang="es-ES" sz="1100" dirty="0">
                <a:solidFill>
                  <a:srgbClr val="032CDD"/>
                </a:solidFill>
                <a:latin typeface="Arial" panose="020B0604020202020204" pitchFamily="34" charset="0"/>
                <a:cs typeface="Arial" panose="020B0604020202020204" pitchFamily="34" charset="0"/>
              </a:rPr>
              <a:t>INDUSTRY</a:t>
            </a:r>
          </a:p>
        </p:txBody>
      </p:sp>
      <p:pic>
        <p:nvPicPr>
          <p:cNvPr id="41" name="Imagen 40" descr="Imagen que contiene dibujo&#10;&#10;Descripción generada automáticamente">
            <a:extLst>
              <a:ext uri="{FF2B5EF4-FFF2-40B4-BE49-F238E27FC236}">
                <a16:creationId xmlns:a16="http://schemas.microsoft.com/office/drawing/2014/main" id="{C108284D-BFA8-4A9B-B38C-AC719CDF32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25673" y="2222705"/>
            <a:ext cx="1152955" cy="1151675"/>
          </a:xfrm>
          <a:prstGeom prst="rect">
            <a:avLst/>
          </a:prstGeom>
        </p:spPr>
      </p:pic>
      <p:sp>
        <p:nvSpPr>
          <p:cNvPr id="43" name="CuadroTexto 42">
            <a:extLst>
              <a:ext uri="{FF2B5EF4-FFF2-40B4-BE49-F238E27FC236}">
                <a16:creationId xmlns:a16="http://schemas.microsoft.com/office/drawing/2014/main" id="{2955CC16-5EA6-42AF-BD21-33CAF3F218E2}"/>
              </a:ext>
            </a:extLst>
          </p:cNvPr>
          <p:cNvSpPr txBox="1"/>
          <p:nvPr/>
        </p:nvSpPr>
        <p:spPr>
          <a:xfrm>
            <a:off x="10025673" y="3204936"/>
            <a:ext cx="1414984" cy="261610"/>
          </a:xfrm>
          <a:prstGeom prst="rect">
            <a:avLst/>
          </a:prstGeom>
          <a:noFill/>
        </p:spPr>
        <p:txBody>
          <a:bodyPr wrap="square" rtlCol="0">
            <a:spAutoFit/>
          </a:bodyPr>
          <a:lstStyle/>
          <a:p>
            <a:pPr algn="ctr"/>
            <a:r>
              <a:rPr lang="es-ES" sz="1100" dirty="0">
                <a:solidFill>
                  <a:srgbClr val="032CDD"/>
                </a:solidFill>
                <a:latin typeface="Arial" panose="020B0604020202020204" pitchFamily="34" charset="0"/>
                <a:cs typeface="Arial" panose="020B0604020202020204" pitchFamily="34" charset="0"/>
              </a:rPr>
              <a:t>HEALTHCARE</a:t>
            </a:r>
          </a:p>
        </p:txBody>
      </p:sp>
    </p:spTree>
    <p:extLst>
      <p:ext uri="{BB962C8B-B14F-4D97-AF65-F5344CB8AC3E}">
        <p14:creationId xmlns:p14="http://schemas.microsoft.com/office/powerpoint/2010/main" val="119051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animBg="1"/>
      <p:bldP spid="39"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561CC64E-1F58-46EC-978C-39142CDF72FE}"/>
              </a:ext>
            </a:extLst>
          </p:cNvPr>
          <p:cNvSpPr>
            <a:spLocks noGrp="1"/>
          </p:cNvSpPr>
          <p:nvPr>
            <p:ph type="sldNum" sz="quarter" idx="12"/>
          </p:nvPr>
        </p:nvSpPr>
        <p:spPr/>
        <p:txBody>
          <a:bodyPr/>
          <a:lstStyle/>
          <a:p>
            <a:fld id="{40875BB5-F5C5-4B71-892C-4DCE2036C21F}" type="slidenum">
              <a:rPr lang="es-ES" smtClean="0"/>
              <a:t>12</a:t>
            </a:fld>
            <a:endParaRPr lang="es-ES"/>
          </a:p>
        </p:txBody>
      </p:sp>
      <p:sp>
        <p:nvSpPr>
          <p:cNvPr id="8" name="Pentagon 47">
            <a:extLst>
              <a:ext uri="{FF2B5EF4-FFF2-40B4-BE49-F238E27FC236}">
                <a16:creationId xmlns:a16="http://schemas.microsoft.com/office/drawing/2014/main" id="{22AADA86-9115-4396-ACFD-4C6808789428}"/>
              </a:ext>
            </a:extLst>
          </p:cNvPr>
          <p:cNvSpPr/>
          <p:nvPr/>
        </p:nvSpPr>
        <p:spPr>
          <a:xfrm>
            <a:off x="1688500" y="1186021"/>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01 Motivation</a:t>
            </a:r>
          </a:p>
        </p:txBody>
      </p:sp>
      <p:sp>
        <p:nvSpPr>
          <p:cNvPr id="9" name="Pentagon 47">
            <a:extLst>
              <a:ext uri="{FF2B5EF4-FFF2-40B4-BE49-F238E27FC236}">
                <a16:creationId xmlns:a16="http://schemas.microsoft.com/office/drawing/2014/main" id="{6DD70B1E-D95B-4D47-BCB2-53072DA41391}"/>
              </a:ext>
            </a:extLst>
          </p:cNvPr>
          <p:cNvSpPr/>
          <p:nvPr/>
        </p:nvSpPr>
        <p:spPr>
          <a:xfrm>
            <a:off x="1688500" y="2515734"/>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a:solidFill>
                  <a:schemeClr val="tx1"/>
                </a:solidFill>
                <a:effectLst>
                  <a:outerShdw blurRad="38100" dist="38100" dir="2700000" algn="tl">
                    <a:srgbClr val="000000">
                      <a:alpha val="43137"/>
                    </a:srgbClr>
                  </a:outerShdw>
                </a:effectLst>
                <a:latin typeface="Arial Black" panose="020B0A04020102020204" pitchFamily="34" charset="0"/>
              </a:rPr>
              <a:t>02 Challenges</a:t>
            </a:r>
            <a:endParaRPr lang="en-US" sz="2000"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10" name="Pentagon 47">
            <a:extLst>
              <a:ext uri="{FF2B5EF4-FFF2-40B4-BE49-F238E27FC236}">
                <a16:creationId xmlns:a16="http://schemas.microsoft.com/office/drawing/2014/main" id="{3FAD4B45-C9D7-4D1B-A95D-96A7005846F5}"/>
              </a:ext>
            </a:extLst>
          </p:cNvPr>
          <p:cNvSpPr/>
          <p:nvPr/>
        </p:nvSpPr>
        <p:spPr>
          <a:xfrm>
            <a:off x="1688500" y="3904816"/>
            <a:ext cx="9172331" cy="902656"/>
          </a:xfrm>
          <a:prstGeom prst="homePlate">
            <a:avLst>
              <a:gd name="adj" fmla="val 41466"/>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bg1"/>
                </a:solidFill>
                <a:effectLst>
                  <a:outerShdw blurRad="38100" dist="38100" dir="2700000" algn="tl">
                    <a:srgbClr val="000000">
                      <a:alpha val="43137"/>
                    </a:srgbClr>
                  </a:outerShdw>
                </a:effectLst>
                <a:latin typeface="Arial Black" panose="020B0A04020102020204" pitchFamily="34" charset="0"/>
              </a:rPr>
              <a:t>03 The RESPOND Approach</a:t>
            </a:r>
          </a:p>
        </p:txBody>
      </p:sp>
      <p:sp>
        <p:nvSpPr>
          <p:cNvPr id="11" name="Pentagon 47">
            <a:extLst>
              <a:ext uri="{FF2B5EF4-FFF2-40B4-BE49-F238E27FC236}">
                <a16:creationId xmlns:a16="http://schemas.microsoft.com/office/drawing/2014/main" id="{93249FE3-1651-46E1-A7E4-33367A9E60AA}"/>
              </a:ext>
            </a:extLst>
          </p:cNvPr>
          <p:cNvSpPr/>
          <p:nvPr/>
        </p:nvSpPr>
        <p:spPr>
          <a:xfrm>
            <a:off x="1688499" y="5211099"/>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04 Conclusions</a:t>
            </a:r>
          </a:p>
        </p:txBody>
      </p:sp>
    </p:spTree>
    <p:extLst>
      <p:ext uri="{BB962C8B-B14F-4D97-AF65-F5344CB8AC3E}">
        <p14:creationId xmlns:p14="http://schemas.microsoft.com/office/powerpoint/2010/main" val="3582969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D39D7A-C3E0-438A-A44F-70727C510DBF}"/>
              </a:ext>
            </a:extLst>
          </p:cNvPr>
          <p:cNvSpPr>
            <a:spLocks noGrp="1"/>
          </p:cNvSpPr>
          <p:nvPr>
            <p:ph type="title"/>
          </p:nvPr>
        </p:nvSpPr>
        <p:spPr/>
        <p:txBody>
          <a:bodyPr/>
          <a:lstStyle/>
          <a:p>
            <a:r>
              <a:rPr lang="es-ES" dirty="0"/>
              <a:t>RESPOND Use Case</a:t>
            </a:r>
            <a:endParaRPr lang="en-US" dirty="0"/>
          </a:p>
        </p:txBody>
      </p:sp>
      <p:pic>
        <p:nvPicPr>
          <p:cNvPr id="6" name="Marcador de contenido 5">
            <a:extLst>
              <a:ext uri="{FF2B5EF4-FFF2-40B4-BE49-F238E27FC236}">
                <a16:creationId xmlns:a16="http://schemas.microsoft.com/office/drawing/2014/main" id="{FB973E85-AFE8-424B-B062-F7B95A44BC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6275" y="1520932"/>
            <a:ext cx="8139449" cy="4752519"/>
          </a:xfrm>
        </p:spPr>
      </p:pic>
      <p:sp>
        <p:nvSpPr>
          <p:cNvPr id="4" name="Marcador de número de diapositiva 3">
            <a:extLst>
              <a:ext uri="{FF2B5EF4-FFF2-40B4-BE49-F238E27FC236}">
                <a16:creationId xmlns:a16="http://schemas.microsoft.com/office/drawing/2014/main" id="{41AC00E9-5323-4932-BDA8-02EB6CE982CB}"/>
              </a:ext>
            </a:extLst>
          </p:cNvPr>
          <p:cNvSpPr>
            <a:spLocks noGrp="1"/>
          </p:cNvSpPr>
          <p:nvPr>
            <p:ph type="sldNum" sz="quarter" idx="12"/>
          </p:nvPr>
        </p:nvSpPr>
        <p:spPr/>
        <p:txBody>
          <a:bodyPr/>
          <a:lstStyle/>
          <a:p>
            <a:fld id="{40875BB5-F5C5-4B71-892C-4DCE2036C21F}" type="slidenum">
              <a:rPr lang="es-ES" smtClean="0"/>
              <a:t>13</a:t>
            </a:fld>
            <a:endParaRPr lang="es-ES"/>
          </a:p>
        </p:txBody>
      </p:sp>
    </p:spTree>
    <p:extLst>
      <p:ext uri="{BB962C8B-B14F-4D97-AF65-F5344CB8AC3E}">
        <p14:creationId xmlns:p14="http://schemas.microsoft.com/office/powerpoint/2010/main" val="2704300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CBCAEE-29A7-4AD9-9433-CBD24634CF2A}"/>
              </a:ext>
            </a:extLst>
          </p:cNvPr>
          <p:cNvSpPr>
            <a:spLocks noGrp="1"/>
          </p:cNvSpPr>
          <p:nvPr>
            <p:ph type="title"/>
          </p:nvPr>
        </p:nvSpPr>
        <p:spPr/>
        <p:txBody>
          <a:bodyPr/>
          <a:lstStyle/>
          <a:p>
            <a:r>
              <a:rPr lang="es-ES" dirty="0"/>
              <a:t>IDSA </a:t>
            </a:r>
            <a:r>
              <a:rPr lang="es-ES" dirty="0" err="1"/>
              <a:t>Ontology</a:t>
            </a:r>
            <a:endParaRPr lang="en-US" dirty="0"/>
          </a:p>
        </p:txBody>
      </p:sp>
      <p:pic>
        <p:nvPicPr>
          <p:cNvPr id="6" name="Marcador de contenido 5">
            <a:extLst>
              <a:ext uri="{FF2B5EF4-FFF2-40B4-BE49-F238E27FC236}">
                <a16:creationId xmlns:a16="http://schemas.microsoft.com/office/drawing/2014/main" id="{4117FF36-8C3B-4638-8357-3B6306B1FF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4183" y="1314560"/>
            <a:ext cx="8974141" cy="3824620"/>
          </a:xfrm>
        </p:spPr>
      </p:pic>
      <p:sp>
        <p:nvSpPr>
          <p:cNvPr id="4" name="Marcador de número de diapositiva 3">
            <a:extLst>
              <a:ext uri="{FF2B5EF4-FFF2-40B4-BE49-F238E27FC236}">
                <a16:creationId xmlns:a16="http://schemas.microsoft.com/office/drawing/2014/main" id="{71257987-1D5A-4640-B45E-AE87F1A685DF}"/>
              </a:ext>
            </a:extLst>
          </p:cNvPr>
          <p:cNvSpPr>
            <a:spLocks noGrp="1"/>
          </p:cNvSpPr>
          <p:nvPr>
            <p:ph type="sldNum" sz="quarter" idx="12"/>
          </p:nvPr>
        </p:nvSpPr>
        <p:spPr/>
        <p:txBody>
          <a:bodyPr/>
          <a:lstStyle/>
          <a:p>
            <a:fld id="{40875BB5-F5C5-4B71-892C-4DCE2036C21F}" type="slidenum">
              <a:rPr lang="es-ES" smtClean="0"/>
              <a:t>14</a:t>
            </a:fld>
            <a:endParaRPr lang="es-ES"/>
          </a:p>
        </p:txBody>
      </p:sp>
      <p:pic>
        <p:nvPicPr>
          <p:cNvPr id="3" name="Imagen 2">
            <a:extLst>
              <a:ext uri="{FF2B5EF4-FFF2-40B4-BE49-F238E27FC236}">
                <a16:creationId xmlns:a16="http://schemas.microsoft.com/office/drawing/2014/main" id="{D335F02A-D01A-4C93-9F80-AAA035F62FBF}"/>
              </a:ext>
            </a:extLst>
          </p:cNvPr>
          <p:cNvPicPr>
            <a:picLocks noChangeAspect="1"/>
          </p:cNvPicPr>
          <p:nvPr/>
        </p:nvPicPr>
        <p:blipFill>
          <a:blip r:embed="rId4"/>
          <a:stretch>
            <a:fillRect/>
          </a:stretch>
        </p:blipFill>
        <p:spPr>
          <a:xfrm>
            <a:off x="8610600" y="3814819"/>
            <a:ext cx="2873692" cy="2648721"/>
          </a:xfrm>
          <a:prstGeom prst="rect">
            <a:avLst/>
          </a:prstGeom>
        </p:spPr>
      </p:pic>
    </p:spTree>
    <p:extLst>
      <p:ext uri="{BB962C8B-B14F-4D97-AF65-F5344CB8AC3E}">
        <p14:creationId xmlns:p14="http://schemas.microsoft.com/office/powerpoint/2010/main" val="536413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36E0B9-5B92-4B56-867B-03CC73B954FF}"/>
              </a:ext>
            </a:extLst>
          </p:cNvPr>
          <p:cNvSpPr>
            <a:spLocks noGrp="1"/>
          </p:cNvSpPr>
          <p:nvPr>
            <p:ph type="title"/>
          </p:nvPr>
        </p:nvSpPr>
        <p:spPr/>
        <p:txBody>
          <a:bodyPr/>
          <a:lstStyle/>
          <a:p>
            <a:r>
              <a:rPr lang="es-ES" dirty="0"/>
              <a:t>RESPOND </a:t>
            </a:r>
            <a:r>
              <a:rPr lang="es-ES" dirty="0" err="1"/>
              <a:t>Ontology</a:t>
            </a:r>
            <a:endParaRPr lang="en-US" dirty="0"/>
          </a:p>
        </p:txBody>
      </p:sp>
      <p:pic>
        <p:nvPicPr>
          <p:cNvPr id="6" name="Marcador de contenido 5">
            <a:extLst>
              <a:ext uri="{FF2B5EF4-FFF2-40B4-BE49-F238E27FC236}">
                <a16:creationId xmlns:a16="http://schemas.microsoft.com/office/drawing/2014/main" id="{248E5B10-8500-4FB9-B4A6-18C904CD78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5152" y="1617133"/>
            <a:ext cx="8097517" cy="4149725"/>
          </a:xfrm>
        </p:spPr>
      </p:pic>
      <p:sp>
        <p:nvSpPr>
          <p:cNvPr id="4" name="Marcador de número de diapositiva 3">
            <a:extLst>
              <a:ext uri="{FF2B5EF4-FFF2-40B4-BE49-F238E27FC236}">
                <a16:creationId xmlns:a16="http://schemas.microsoft.com/office/drawing/2014/main" id="{4EB63717-C661-4BBD-8713-637D98A6C4B0}"/>
              </a:ext>
            </a:extLst>
          </p:cNvPr>
          <p:cNvSpPr>
            <a:spLocks noGrp="1"/>
          </p:cNvSpPr>
          <p:nvPr>
            <p:ph type="sldNum" sz="quarter" idx="12"/>
          </p:nvPr>
        </p:nvSpPr>
        <p:spPr/>
        <p:txBody>
          <a:bodyPr/>
          <a:lstStyle/>
          <a:p>
            <a:fld id="{40875BB5-F5C5-4B71-892C-4DCE2036C21F}" type="slidenum">
              <a:rPr lang="es-ES" smtClean="0"/>
              <a:t>15</a:t>
            </a:fld>
            <a:endParaRPr lang="es-ES"/>
          </a:p>
        </p:txBody>
      </p:sp>
    </p:spTree>
    <p:extLst>
      <p:ext uri="{BB962C8B-B14F-4D97-AF65-F5344CB8AC3E}">
        <p14:creationId xmlns:p14="http://schemas.microsoft.com/office/powerpoint/2010/main" val="3947945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4E657-0A43-4000-BA56-A3CA75222EC8}"/>
              </a:ext>
            </a:extLst>
          </p:cNvPr>
          <p:cNvSpPr>
            <a:spLocks noGrp="1"/>
          </p:cNvSpPr>
          <p:nvPr>
            <p:ph type="title"/>
          </p:nvPr>
        </p:nvSpPr>
        <p:spPr/>
        <p:txBody>
          <a:bodyPr/>
          <a:lstStyle/>
          <a:p>
            <a:r>
              <a:rPr lang="es-ES" dirty="0" err="1"/>
              <a:t>The</a:t>
            </a:r>
            <a:r>
              <a:rPr lang="es-ES" dirty="0"/>
              <a:t> RESPOND </a:t>
            </a:r>
            <a:r>
              <a:rPr lang="es-ES" dirty="0" err="1"/>
              <a:t>Approach</a:t>
            </a:r>
            <a:endParaRPr lang="en-US" dirty="0"/>
          </a:p>
        </p:txBody>
      </p:sp>
      <p:sp>
        <p:nvSpPr>
          <p:cNvPr id="4" name="Marcador de número de diapositiva 3">
            <a:extLst>
              <a:ext uri="{FF2B5EF4-FFF2-40B4-BE49-F238E27FC236}">
                <a16:creationId xmlns:a16="http://schemas.microsoft.com/office/drawing/2014/main" id="{9E689079-7FA9-42D7-B259-BE48177EE247}"/>
              </a:ext>
            </a:extLst>
          </p:cNvPr>
          <p:cNvSpPr>
            <a:spLocks noGrp="1"/>
          </p:cNvSpPr>
          <p:nvPr>
            <p:ph type="sldNum" sz="quarter" idx="12"/>
          </p:nvPr>
        </p:nvSpPr>
        <p:spPr/>
        <p:txBody>
          <a:bodyPr/>
          <a:lstStyle/>
          <a:p>
            <a:fld id="{40875BB5-F5C5-4B71-892C-4DCE2036C21F}" type="slidenum">
              <a:rPr lang="es-ES" smtClean="0"/>
              <a:t>16</a:t>
            </a:fld>
            <a:endParaRPr lang="es-ES" dirty="0"/>
          </a:p>
        </p:txBody>
      </p:sp>
      <p:sp>
        <p:nvSpPr>
          <p:cNvPr id="5" name="Rectángulo 4">
            <a:extLst>
              <a:ext uri="{FF2B5EF4-FFF2-40B4-BE49-F238E27FC236}">
                <a16:creationId xmlns:a16="http://schemas.microsoft.com/office/drawing/2014/main" id="{D1116122-6C16-4E7A-8F2F-35A3CB97EAC5}"/>
              </a:ext>
            </a:extLst>
          </p:cNvPr>
          <p:cNvSpPr/>
          <p:nvPr/>
        </p:nvSpPr>
        <p:spPr>
          <a:xfrm>
            <a:off x="1399725" y="2222926"/>
            <a:ext cx="2041865" cy="62291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a:t>
            </a:r>
            <a:r>
              <a:rPr lang="es-ES" sz="2000" b="1" dirty="0" err="1">
                <a:solidFill>
                  <a:schemeClr val="tx1"/>
                </a:solidFill>
              </a:rPr>
              <a:t>irishSite</a:t>
            </a:r>
            <a:endParaRPr lang="es-ES" sz="2000" b="1" dirty="0">
              <a:solidFill>
                <a:schemeClr val="tx1"/>
              </a:solidFill>
            </a:endParaRPr>
          </a:p>
        </p:txBody>
      </p:sp>
      <p:sp>
        <p:nvSpPr>
          <p:cNvPr id="6" name="Rectángulo 5">
            <a:extLst>
              <a:ext uri="{FF2B5EF4-FFF2-40B4-BE49-F238E27FC236}">
                <a16:creationId xmlns:a16="http://schemas.microsoft.com/office/drawing/2014/main" id="{DB793D9F-4BBD-4CDC-8E62-C7059F3D297F}"/>
              </a:ext>
            </a:extLst>
          </p:cNvPr>
          <p:cNvSpPr/>
          <p:nvPr/>
        </p:nvSpPr>
        <p:spPr>
          <a:xfrm>
            <a:off x="1399724" y="3581314"/>
            <a:ext cx="2041865" cy="62291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:aran01</a:t>
            </a:r>
          </a:p>
        </p:txBody>
      </p:sp>
      <p:cxnSp>
        <p:nvCxnSpPr>
          <p:cNvPr id="7" name="Conector recto de flecha 6">
            <a:extLst>
              <a:ext uri="{FF2B5EF4-FFF2-40B4-BE49-F238E27FC236}">
                <a16:creationId xmlns:a16="http://schemas.microsoft.com/office/drawing/2014/main" id="{C8279A8F-65F1-417A-BA7E-222511D6DB4F}"/>
              </a:ext>
            </a:extLst>
          </p:cNvPr>
          <p:cNvCxnSpPr>
            <a:stCxn id="5" idx="2"/>
            <a:endCxn id="6" idx="0"/>
          </p:cNvCxnSpPr>
          <p:nvPr/>
        </p:nvCxnSpPr>
        <p:spPr>
          <a:xfrm flipH="1">
            <a:off x="2420657" y="2845843"/>
            <a:ext cx="1" cy="73547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97205E91-3D62-45FA-9F82-267593EC55B9}"/>
              </a:ext>
            </a:extLst>
          </p:cNvPr>
          <p:cNvSpPr txBox="1"/>
          <p:nvPr/>
        </p:nvSpPr>
        <p:spPr>
          <a:xfrm>
            <a:off x="2420656" y="3010590"/>
            <a:ext cx="1681871" cy="369332"/>
          </a:xfrm>
          <a:prstGeom prst="rect">
            <a:avLst/>
          </a:prstGeom>
          <a:noFill/>
        </p:spPr>
        <p:txBody>
          <a:bodyPr wrap="none" rtlCol="0">
            <a:spAutoFit/>
          </a:bodyPr>
          <a:lstStyle/>
          <a:p>
            <a:r>
              <a:rPr lang="es-ES" b="1" dirty="0" err="1"/>
              <a:t>bot:hasBuilding</a:t>
            </a:r>
            <a:endParaRPr lang="es-ES" b="1" dirty="0"/>
          </a:p>
        </p:txBody>
      </p:sp>
      <p:sp>
        <p:nvSpPr>
          <p:cNvPr id="11" name="Rectángulo 10">
            <a:extLst>
              <a:ext uri="{FF2B5EF4-FFF2-40B4-BE49-F238E27FC236}">
                <a16:creationId xmlns:a16="http://schemas.microsoft.com/office/drawing/2014/main" id="{27CA44FB-3FE3-4AE2-81F0-943B33FE7500}"/>
              </a:ext>
            </a:extLst>
          </p:cNvPr>
          <p:cNvSpPr/>
          <p:nvPr/>
        </p:nvSpPr>
        <p:spPr>
          <a:xfrm>
            <a:off x="1394574" y="4921447"/>
            <a:ext cx="2041865" cy="62291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:aran_01_electricityMeter</a:t>
            </a:r>
          </a:p>
        </p:txBody>
      </p:sp>
      <p:sp>
        <p:nvSpPr>
          <p:cNvPr id="12" name="CuadroTexto 11">
            <a:extLst>
              <a:ext uri="{FF2B5EF4-FFF2-40B4-BE49-F238E27FC236}">
                <a16:creationId xmlns:a16="http://schemas.microsoft.com/office/drawing/2014/main" id="{BC6636E7-8104-4DCB-8607-F3952183F03D}"/>
              </a:ext>
            </a:extLst>
          </p:cNvPr>
          <p:cNvSpPr txBox="1"/>
          <p:nvPr/>
        </p:nvSpPr>
        <p:spPr>
          <a:xfrm>
            <a:off x="2409948" y="4242455"/>
            <a:ext cx="1692579" cy="369332"/>
          </a:xfrm>
          <a:prstGeom prst="rect">
            <a:avLst/>
          </a:prstGeom>
          <a:noFill/>
        </p:spPr>
        <p:txBody>
          <a:bodyPr wrap="none" rtlCol="0">
            <a:spAutoFit/>
          </a:bodyPr>
          <a:lstStyle/>
          <a:p>
            <a:r>
              <a:rPr lang="es-ES" b="1" dirty="0" err="1"/>
              <a:t>bot:hasElement</a:t>
            </a:r>
            <a:endParaRPr lang="es-ES" b="1" dirty="0"/>
          </a:p>
        </p:txBody>
      </p:sp>
      <p:cxnSp>
        <p:nvCxnSpPr>
          <p:cNvPr id="13" name="Conector recto de flecha 12">
            <a:extLst>
              <a:ext uri="{FF2B5EF4-FFF2-40B4-BE49-F238E27FC236}">
                <a16:creationId xmlns:a16="http://schemas.microsoft.com/office/drawing/2014/main" id="{1587FAF0-25AA-4433-99E4-012BAB394777}"/>
              </a:ext>
            </a:extLst>
          </p:cNvPr>
          <p:cNvCxnSpPr>
            <a:cxnSpLocks/>
            <a:stCxn id="6" idx="2"/>
            <a:endCxn id="11" idx="0"/>
          </p:cNvCxnSpPr>
          <p:nvPr/>
        </p:nvCxnSpPr>
        <p:spPr>
          <a:xfrm flipH="1">
            <a:off x="2415507" y="4204231"/>
            <a:ext cx="5150" cy="71721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6683816B-F837-4C45-9EAE-C48A08A783DD}"/>
              </a:ext>
            </a:extLst>
          </p:cNvPr>
          <p:cNvSpPr/>
          <p:nvPr/>
        </p:nvSpPr>
        <p:spPr>
          <a:xfrm>
            <a:off x="5902592" y="4897467"/>
            <a:ext cx="2121476" cy="62291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:aran_01_demand</a:t>
            </a:r>
          </a:p>
        </p:txBody>
      </p:sp>
      <p:cxnSp>
        <p:nvCxnSpPr>
          <p:cNvPr id="15" name="Conector recto de flecha 14">
            <a:extLst>
              <a:ext uri="{FF2B5EF4-FFF2-40B4-BE49-F238E27FC236}">
                <a16:creationId xmlns:a16="http://schemas.microsoft.com/office/drawing/2014/main" id="{5EFD9E33-1795-4DA5-B454-DB86D128B571}"/>
              </a:ext>
            </a:extLst>
          </p:cNvPr>
          <p:cNvCxnSpPr>
            <a:cxnSpLocks/>
          </p:cNvCxnSpPr>
          <p:nvPr/>
        </p:nvCxnSpPr>
        <p:spPr>
          <a:xfrm>
            <a:off x="3429203" y="5237187"/>
            <a:ext cx="247375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950358CC-5E72-4062-904B-1B629BA24713}"/>
              </a:ext>
            </a:extLst>
          </p:cNvPr>
          <p:cNvSpPr txBox="1"/>
          <p:nvPr/>
        </p:nvSpPr>
        <p:spPr>
          <a:xfrm>
            <a:off x="3462474" y="4867295"/>
            <a:ext cx="2473754" cy="369332"/>
          </a:xfrm>
          <a:prstGeom prst="rect">
            <a:avLst/>
          </a:prstGeom>
          <a:noFill/>
        </p:spPr>
        <p:txBody>
          <a:bodyPr wrap="none" rtlCol="0">
            <a:spAutoFit/>
          </a:bodyPr>
          <a:lstStyle/>
          <a:p>
            <a:r>
              <a:rPr lang="es-ES" b="1" dirty="0" err="1"/>
              <a:t>saref:measuresProperty</a:t>
            </a:r>
            <a:endParaRPr lang="es-ES" b="1" dirty="0"/>
          </a:p>
        </p:txBody>
      </p:sp>
      <p:sp>
        <p:nvSpPr>
          <p:cNvPr id="23" name="Rectángulo 22">
            <a:extLst>
              <a:ext uri="{FF2B5EF4-FFF2-40B4-BE49-F238E27FC236}">
                <a16:creationId xmlns:a16="http://schemas.microsoft.com/office/drawing/2014/main" id="{7DE2DBEF-2231-4F3F-8D71-666D5D37302A}"/>
              </a:ext>
            </a:extLst>
          </p:cNvPr>
          <p:cNvSpPr/>
          <p:nvPr/>
        </p:nvSpPr>
        <p:spPr>
          <a:xfrm>
            <a:off x="8625734" y="2218643"/>
            <a:ext cx="2405849" cy="61670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2000" b="1" dirty="0"/>
              <a:t>:contractTek_Aran01</a:t>
            </a:r>
            <a:endParaRPr lang="en-US" sz="2000" b="1" dirty="0"/>
          </a:p>
        </p:txBody>
      </p:sp>
      <p:sp>
        <p:nvSpPr>
          <p:cNvPr id="24" name="Rectángulo 23">
            <a:extLst>
              <a:ext uri="{FF2B5EF4-FFF2-40B4-BE49-F238E27FC236}">
                <a16:creationId xmlns:a16="http://schemas.microsoft.com/office/drawing/2014/main" id="{93B148B1-487D-4845-89EA-E4FE1E611F14}"/>
              </a:ext>
            </a:extLst>
          </p:cNvPr>
          <p:cNvSpPr/>
          <p:nvPr/>
        </p:nvSpPr>
        <p:spPr>
          <a:xfrm>
            <a:off x="8625733" y="3560001"/>
            <a:ext cx="2405849" cy="63911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2000" b="1" dirty="0"/>
              <a:t>:prohibition01</a:t>
            </a:r>
            <a:endParaRPr lang="en-US" sz="2000" b="1" dirty="0"/>
          </a:p>
        </p:txBody>
      </p:sp>
      <p:sp>
        <p:nvSpPr>
          <p:cNvPr id="25" name="Rectángulo 24">
            <a:extLst>
              <a:ext uri="{FF2B5EF4-FFF2-40B4-BE49-F238E27FC236}">
                <a16:creationId xmlns:a16="http://schemas.microsoft.com/office/drawing/2014/main" id="{7CD68964-04A9-409C-82FA-7C01BD0AAB24}"/>
              </a:ext>
            </a:extLst>
          </p:cNvPr>
          <p:cNvSpPr/>
          <p:nvPr/>
        </p:nvSpPr>
        <p:spPr>
          <a:xfrm>
            <a:off x="8610600" y="4889369"/>
            <a:ext cx="2405849" cy="63911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2000" b="1" dirty="0" err="1"/>
              <a:t>ids:DISTRIBUTE</a:t>
            </a:r>
            <a:endParaRPr lang="en-US" sz="2000" b="1" dirty="0"/>
          </a:p>
        </p:txBody>
      </p:sp>
      <p:sp>
        <p:nvSpPr>
          <p:cNvPr id="26" name="Rectángulo 25">
            <a:extLst>
              <a:ext uri="{FF2B5EF4-FFF2-40B4-BE49-F238E27FC236}">
                <a16:creationId xmlns:a16="http://schemas.microsoft.com/office/drawing/2014/main" id="{DB4ED00A-AD72-4786-9612-8DBDBC02E375}"/>
              </a:ext>
            </a:extLst>
          </p:cNvPr>
          <p:cNvSpPr/>
          <p:nvPr/>
        </p:nvSpPr>
        <p:spPr>
          <a:xfrm>
            <a:off x="5010268" y="2215538"/>
            <a:ext cx="2041865" cy="6229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sz="2000" b="1" dirty="0">
                <a:solidFill>
                  <a:schemeClr val="tx1"/>
                </a:solidFill>
              </a:rPr>
              <a:t>:</a:t>
            </a:r>
            <a:r>
              <a:rPr lang="es-ES" sz="2000" b="1" dirty="0" err="1">
                <a:solidFill>
                  <a:schemeClr val="tx1"/>
                </a:solidFill>
              </a:rPr>
              <a:t>tek</a:t>
            </a:r>
            <a:endParaRPr lang="es-ES" sz="2000" b="1" dirty="0">
              <a:solidFill>
                <a:schemeClr val="tx1"/>
              </a:solidFill>
            </a:endParaRPr>
          </a:p>
        </p:txBody>
      </p:sp>
      <p:cxnSp>
        <p:nvCxnSpPr>
          <p:cNvPr id="28" name="Conector recto de flecha 27">
            <a:extLst>
              <a:ext uri="{FF2B5EF4-FFF2-40B4-BE49-F238E27FC236}">
                <a16:creationId xmlns:a16="http://schemas.microsoft.com/office/drawing/2014/main" id="{B93F2C82-8F5B-420F-8429-ED021D4A9030}"/>
              </a:ext>
            </a:extLst>
          </p:cNvPr>
          <p:cNvCxnSpPr/>
          <p:nvPr/>
        </p:nvCxnSpPr>
        <p:spPr>
          <a:xfrm flipH="1">
            <a:off x="9828658" y="2851547"/>
            <a:ext cx="1" cy="73547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CC9042FC-73E5-4BE3-8489-81FAFC3BA5F1}"/>
              </a:ext>
            </a:extLst>
          </p:cNvPr>
          <p:cNvCxnSpPr>
            <a:cxnSpLocks/>
          </p:cNvCxnSpPr>
          <p:nvPr/>
        </p:nvCxnSpPr>
        <p:spPr>
          <a:xfrm flipH="1">
            <a:off x="10144546" y="4199115"/>
            <a:ext cx="2" cy="67617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80A4EF48-903F-4025-9D61-B6AD09607EB7}"/>
              </a:ext>
            </a:extLst>
          </p:cNvPr>
          <p:cNvCxnSpPr>
            <a:cxnSpLocks/>
          </p:cNvCxnSpPr>
          <p:nvPr/>
        </p:nvCxnSpPr>
        <p:spPr>
          <a:xfrm flipH="1">
            <a:off x="3426457" y="3911008"/>
            <a:ext cx="5184143" cy="855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angular 50">
            <a:extLst>
              <a:ext uri="{FF2B5EF4-FFF2-40B4-BE49-F238E27FC236}">
                <a16:creationId xmlns:a16="http://schemas.microsoft.com/office/drawing/2014/main" id="{40EB0078-C017-4C81-A559-B4FC32928476}"/>
              </a:ext>
            </a:extLst>
          </p:cNvPr>
          <p:cNvCxnSpPr>
            <a:cxnSpLocks/>
            <a:endCxn id="26" idx="3"/>
          </p:cNvCxnSpPr>
          <p:nvPr/>
        </p:nvCxnSpPr>
        <p:spPr>
          <a:xfrm rot="10800000">
            <a:off x="7052133" y="2526998"/>
            <a:ext cx="1568678" cy="1157911"/>
          </a:xfrm>
          <a:prstGeom prst="bentConnector3">
            <a:avLst>
              <a:gd name="adj1" fmla="val 50000"/>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CuadroTexto 53">
            <a:extLst>
              <a:ext uri="{FF2B5EF4-FFF2-40B4-BE49-F238E27FC236}">
                <a16:creationId xmlns:a16="http://schemas.microsoft.com/office/drawing/2014/main" id="{43D20F44-C395-47B4-9AFA-3116565AD618}"/>
              </a:ext>
            </a:extLst>
          </p:cNvPr>
          <p:cNvSpPr txBox="1"/>
          <p:nvPr/>
        </p:nvSpPr>
        <p:spPr>
          <a:xfrm>
            <a:off x="5096734" y="3396648"/>
            <a:ext cx="1301959" cy="369332"/>
          </a:xfrm>
          <a:prstGeom prst="rect">
            <a:avLst/>
          </a:prstGeom>
          <a:noFill/>
        </p:spPr>
        <p:txBody>
          <a:bodyPr wrap="none" rtlCol="0">
            <a:spAutoFit/>
          </a:bodyPr>
          <a:lstStyle/>
          <a:p>
            <a:r>
              <a:rPr lang="es-ES" b="1" dirty="0" err="1"/>
              <a:t>ids:assigner</a:t>
            </a:r>
            <a:endParaRPr lang="es-ES" b="1" dirty="0"/>
          </a:p>
        </p:txBody>
      </p:sp>
      <p:sp>
        <p:nvSpPr>
          <p:cNvPr id="55" name="CuadroTexto 54">
            <a:extLst>
              <a:ext uri="{FF2B5EF4-FFF2-40B4-BE49-F238E27FC236}">
                <a16:creationId xmlns:a16="http://schemas.microsoft.com/office/drawing/2014/main" id="{36185E65-E62A-46F4-92A7-6AC1992D0CA8}"/>
              </a:ext>
            </a:extLst>
          </p:cNvPr>
          <p:cNvSpPr txBox="1"/>
          <p:nvPr/>
        </p:nvSpPr>
        <p:spPr>
          <a:xfrm>
            <a:off x="7185492" y="2112085"/>
            <a:ext cx="1335622" cy="369332"/>
          </a:xfrm>
          <a:prstGeom prst="rect">
            <a:avLst/>
          </a:prstGeom>
          <a:noFill/>
        </p:spPr>
        <p:txBody>
          <a:bodyPr wrap="none" rtlCol="0">
            <a:spAutoFit/>
          </a:bodyPr>
          <a:lstStyle/>
          <a:p>
            <a:r>
              <a:rPr lang="es-ES" b="1" dirty="0" err="1"/>
              <a:t>ids:assignee</a:t>
            </a:r>
            <a:endParaRPr lang="es-ES" b="1" dirty="0"/>
          </a:p>
        </p:txBody>
      </p:sp>
      <p:sp>
        <p:nvSpPr>
          <p:cNvPr id="56" name="CuadroTexto 55">
            <a:extLst>
              <a:ext uri="{FF2B5EF4-FFF2-40B4-BE49-F238E27FC236}">
                <a16:creationId xmlns:a16="http://schemas.microsoft.com/office/drawing/2014/main" id="{D59BD80C-2FE4-404F-AA90-A16760CF2834}"/>
              </a:ext>
            </a:extLst>
          </p:cNvPr>
          <p:cNvSpPr txBox="1"/>
          <p:nvPr/>
        </p:nvSpPr>
        <p:spPr>
          <a:xfrm>
            <a:off x="10475179" y="4314138"/>
            <a:ext cx="1112805" cy="369332"/>
          </a:xfrm>
          <a:prstGeom prst="rect">
            <a:avLst/>
          </a:prstGeom>
          <a:noFill/>
        </p:spPr>
        <p:txBody>
          <a:bodyPr wrap="none" rtlCol="0">
            <a:spAutoFit/>
          </a:bodyPr>
          <a:lstStyle/>
          <a:p>
            <a:r>
              <a:rPr lang="es-ES" b="1" dirty="0" err="1"/>
              <a:t>ids:action</a:t>
            </a:r>
            <a:endParaRPr lang="es-ES" b="1" dirty="0"/>
          </a:p>
        </p:txBody>
      </p:sp>
      <p:sp>
        <p:nvSpPr>
          <p:cNvPr id="60" name="CuadroTexto 59">
            <a:extLst>
              <a:ext uri="{FF2B5EF4-FFF2-40B4-BE49-F238E27FC236}">
                <a16:creationId xmlns:a16="http://schemas.microsoft.com/office/drawing/2014/main" id="{0095D2D1-7FC8-4091-9B84-D923F9CA812B}"/>
              </a:ext>
            </a:extLst>
          </p:cNvPr>
          <p:cNvSpPr txBox="1"/>
          <p:nvPr/>
        </p:nvSpPr>
        <p:spPr>
          <a:xfrm>
            <a:off x="6698405" y="4129472"/>
            <a:ext cx="1851725" cy="369332"/>
          </a:xfrm>
          <a:prstGeom prst="rect">
            <a:avLst/>
          </a:prstGeom>
          <a:noFill/>
        </p:spPr>
        <p:txBody>
          <a:bodyPr wrap="none" rtlCol="0">
            <a:spAutoFit/>
          </a:bodyPr>
          <a:lstStyle/>
          <a:p>
            <a:r>
              <a:rPr lang="es-ES" b="1" dirty="0" err="1"/>
              <a:t>ids:targetContent</a:t>
            </a:r>
            <a:endParaRPr lang="es-ES" b="1" dirty="0"/>
          </a:p>
        </p:txBody>
      </p:sp>
      <p:sp>
        <p:nvSpPr>
          <p:cNvPr id="64" name="CuadroTexto 63">
            <a:extLst>
              <a:ext uri="{FF2B5EF4-FFF2-40B4-BE49-F238E27FC236}">
                <a16:creationId xmlns:a16="http://schemas.microsoft.com/office/drawing/2014/main" id="{16D8D576-083B-4276-89BA-E110CE985FC9}"/>
              </a:ext>
            </a:extLst>
          </p:cNvPr>
          <p:cNvSpPr txBox="1"/>
          <p:nvPr/>
        </p:nvSpPr>
        <p:spPr>
          <a:xfrm>
            <a:off x="9918322" y="3010590"/>
            <a:ext cx="1587679" cy="369332"/>
          </a:xfrm>
          <a:prstGeom prst="rect">
            <a:avLst/>
          </a:prstGeom>
          <a:noFill/>
        </p:spPr>
        <p:txBody>
          <a:bodyPr wrap="none" rtlCol="0">
            <a:spAutoFit/>
          </a:bodyPr>
          <a:lstStyle/>
          <a:p>
            <a:r>
              <a:rPr lang="es-ES" b="1" dirty="0" err="1"/>
              <a:t>ids:prohibition</a:t>
            </a:r>
            <a:endParaRPr lang="es-ES" b="1" dirty="0"/>
          </a:p>
        </p:txBody>
      </p:sp>
      <p:cxnSp>
        <p:nvCxnSpPr>
          <p:cNvPr id="30" name="Conector: angular 29">
            <a:extLst>
              <a:ext uri="{FF2B5EF4-FFF2-40B4-BE49-F238E27FC236}">
                <a16:creationId xmlns:a16="http://schemas.microsoft.com/office/drawing/2014/main" id="{E4B7EE05-8446-4230-A334-942A4A622635}"/>
              </a:ext>
            </a:extLst>
          </p:cNvPr>
          <p:cNvCxnSpPr>
            <a:cxnSpLocks/>
            <a:stCxn id="24" idx="2"/>
            <a:endCxn id="14" idx="0"/>
          </p:cNvCxnSpPr>
          <p:nvPr/>
        </p:nvCxnSpPr>
        <p:spPr>
          <a:xfrm rot="5400000">
            <a:off x="8046819" y="3115627"/>
            <a:ext cx="698351" cy="2865328"/>
          </a:xfrm>
          <a:prstGeom prst="bentConnector3">
            <a:avLst>
              <a:gd name="adj1" fmla="val 50000"/>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921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561CC64E-1F58-46EC-978C-39142CDF72FE}"/>
              </a:ext>
            </a:extLst>
          </p:cNvPr>
          <p:cNvSpPr>
            <a:spLocks noGrp="1"/>
          </p:cNvSpPr>
          <p:nvPr>
            <p:ph type="sldNum" sz="quarter" idx="12"/>
          </p:nvPr>
        </p:nvSpPr>
        <p:spPr/>
        <p:txBody>
          <a:bodyPr/>
          <a:lstStyle/>
          <a:p>
            <a:fld id="{40875BB5-F5C5-4B71-892C-4DCE2036C21F}" type="slidenum">
              <a:rPr lang="es-ES" smtClean="0"/>
              <a:t>17</a:t>
            </a:fld>
            <a:endParaRPr lang="es-ES"/>
          </a:p>
        </p:txBody>
      </p:sp>
      <p:sp>
        <p:nvSpPr>
          <p:cNvPr id="8" name="Pentagon 47">
            <a:extLst>
              <a:ext uri="{FF2B5EF4-FFF2-40B4-BE49-F238E27FC236}">
                <a16:creationId xmlns:a16="http://schemas.microsoft.com/office/drawing/2014/main" id="{22AADA86-9115-4396-ACFD-4C6808789428}"/>
              </a:ext>
            </a:extLst>
          </p:cNvPr>
          <p:cNvSpPr/>
          <p:nvPr/>
        </p:nvSpPr>
        <p:spPr>
          <a:xfrm>
            <a:off x="1688500" y="1186021"/>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01 Motivation</a:t>
            </a:r>
          </a:p>
        </p:txBody>
      </p:sp>
      <p:sp>
        <p:nvSpPr>
          <p:cNvPr id="9" name="Pentagon 47">
            <a:extLst>
              <a:ext uri="{FF2B5EF4-FFF2-40B4-BE49-F238E27FC236}">
                <a16:creationId xmlns:a16="http://schemas.microsoft.com/office/drawing/2014/main" id="{6DD70B1E-D95B-4D47-BCB2-53072DA41391}"/>
              </a:ext>
            </a:extLst>
          </p:cNvPr>
          <p:cNvSpPr/>
          <p:nvPr/>
        </p:nvSpPr>
        <p:spPr>
          <a:xfrm>
            <a:off x="1688500" y="2515734"/>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a:solidFill>
                  <a:schemeClr val="tx1"/>
                </a:solidFill>
                <a:effectLst>
                  <a:outerShdw blurRad="38100" dist="38100" dir="2700000" algn="tl">
                    <a:srgbClr val="000000">
                      <a:alpha val="43137"/>
                    </a:srgbClr>
                  </a:outerShdw>
                </a:effectLst>
                <a:latin typeface="Arial Black" panose="020B0A04020102020204" pitchFamily="34" charset="0"/>
              </a:rPr>
              <a:t>02 Challenges</a:t>
            </a:r>
            <a:endParaRPr lang="en-US" sz="2000"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10" name="Pentagon 47">
            <a:extLst>
              <a:ext uri="{FF2B5EF4-FFF2-40B4-BE49-F238E27FC236}">
                <a16:creationId xmlns:a16="http://schemas.microsoft.com/office/drawing/2014/main" id="{3FAD4B45-C9D7-4D1B-A95D-96A7005846F5}"/>
              </a:ext>
            </a:extLst>
          </p:cNvPr>
          <p:cNvSpPr/>
          <p:nvPr/>
        </p:nvSpPr>
        <p:spPr>
          <a:xfrm>
            <a:off x="1688500" y="3904816"/>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03 The RESPOND Approach</a:t>
            </a:r>
          </a:p>
        </p:txBody>
      </p:sp>
      <p:sp>
        <p:nvSpPr>
          <p:cNvPr id="11" name="Pentagon 47">
            <a:extLst>
              <a:ext uri="{FF2B5EF4-FFF2-40B4-BE49-F238E27FC236}">
                <a16:creationId xmlns:a16="http://schemas.microsoft.com/office/drawing/2014/main" id="{93249FE3-1651-46E1-A7E4-33367A9E60AA}"/>
              </a:ext>
            </a:extLst>
          </p:cNvPr>
          <p:cNvSpPr/>
          <p:nvPr/>
        </p:nvSpPr>
        <p:spPr>
          <a:xfrm>
            <a:off x="1688499" y="5211099"/>
            <a:ext cx="9172331" cy="902656"/>
          </a:xfrm>
          <a:prstGeom prst="homePlate">
            <a:avLst>
              <a:gd name="adj" fmla="val 41466"/>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a:solidFill>
                  <a:schemeClr val="bg1"/>
                </a:solidFill>
                <a:effectLst>
                  <a:outerShdw blurRad="38100" dist="38100" dir="2700000" algn="tl">
                    <a:srgbClr val="000000">
                      <a:alpha val="43137"/>
                    </a:srgbClr>
                  </a:outerShdw>
                </a:effectLst>
                <a:latin typeface="Arial Black" panose="020B0A04020102020204" pitchFamily="34" charset="0"/>
              </a:rPr>
              <a:t>04 Conclusions</a:t>
            </a:r>
            <a:endParaRPr lang="en-US" sz="2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594021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C51EA8-B492-4BC2-8613-7946ED6F3E62}"/>
              </a:ext>
            </a:extLst>
          </p:cNvPr>
          <p:cNvSpPr>
            <a:spLocks noGrp="1"/>
          </p:cNvSpPr>
          <p:nvPr>
            <p:ph type="title"/>
          </p:nvPr>
        </p:nvSpPr>
        <p:spPr>
          <a:xfrm>
            <a:off x="942704" y="291570"/>
            <a:ext cx="8475616" cy="1325563"/>
          </a:xfrm>
        </p:spPr>
        <p:txBody>
          <a:bodyPr/>
          <a:lstStyle/>
          <a:p>
            <a:r>
              <a:rPr lang="en-US" dirty="0"/>
              <a:t>Conclusions</a:t>
            </a:r>
          </a:p>
        </p:txBody>
      </p:sp>
      <p:sp>
        <p:nvSpPr>
          <p:cNvPr id="3" name="Marcador de contenido 2">
            <a:extLst>
              <a:ext uri="{FF2B5EF4-FFF2-40B4-BE49-F238E27FC236}">
                <a16:creationId xmlns:a16="http://schemas.microsoft.com/office/drawing/2014/main" id="{83359F3B-397B-42F3-A90E-3E12F35F4A9A}"/>
              </a:ext>
            </a:extLst>
          </p:cNvPr>
          <p:cNvSpPr>
            <a:spLocks noGrp="1"/>
          </p:cNvSpPr>
          <p:nvPr>
            <p:ph idx="1"/>
          </p:nvPr>
        </p:nvSpPr>
        <p:spPr/>
        <p:txBody>
          <a:bodyPr>
            <a:normAutofit lnSpcReduction="10000"/>
          </a:bodyPr>
          <a:lstStyle/>
          <a:p>
            <a:r>
              <a:rPr lang="en-US" dirty="0"/>
              <a:t>The </a:t>
            </a:r>
            <a:r>
              <a:rPr lang="en-US" b="1" dirty="0"/>
              <a:t>high energy consumption </a:t>
            </a:r>
            <a:r>
              <a:rPr lang="en-US" dirty="0"/>
              <a:t>is a big concern in the </a:t>
            </a:r>
            <a:r>
              <a:rPr lang="en-US" b="1" dirty="0"/>
              <a:t>Built Environment</a:t>
            </a:r>
          </a:p>
          <a:p>
            <a:r>
              <a:rPr lang="en-US" b="1" dirty="0"/>
              <a:t>Buildings monitored data sharing plays a key role </a:t>
            </a:r>
            <a:r>
              <a:rPr lang="en-US" dirty="0"/>
              <a:t>for the development and implementation of </a:t>
            </a:r>
            <a:r>
              <a:rPr lang="en-US" b="1" dirty="0"/>
              <a:t>energy optimization services</a:t>
            </a:r>
            <a:r>
              <a:rPr lang="en-US" dirty="0"/>
              <a:t> in the Built Environment</a:t>
            </a:r>
          </a:p>
          <a:p>
            <a:r>
              <a:rPr lang="en-US" dirty="0"/>
              <a:t>Nevertheless, users are </a:t>
            </a:r>
            <a:r>
              <a:rPr lang="en-US" b="1" dirty="0"/>
              <a:t>reluctant to exchange their private data </a:t>
            </a:r>
            <a:r>
              <a:rPr lang="en-US" dirty="0"/>
              <a:t>if </a:t>
            </a:r>
            <a:r>
              <a:rPr lang="en-US" b="1" dirty="0"/>
              <a:t>data sovereignty </a:t>
            </a:r>
            <a:r>
              <a:rPr lang="en-US" dirty="0"/>
              <a:t>is not provided</a:t>
            </a:r>
          </a:p>
          <a:p>
            <a:r>
              <a:rPr lang="en-US" dirty="0"/>
              <a:t>From this work, </a:t>
            </a:r>
            <a:r>
              <a:rPr lang="en-US" b="1" dirty="0"/>
              <a:t>a step forward the development of a trustworthy ecosystem </a:t>
            </a:r>
            <a:r>
              <a:rPr lang="en-US" dirty="0"/>
              <a:t>where data sovereignty is provided has been taken</a:t>
            </a:r>
          </a:p>
        </p:txBody>
      </p:sp>
      <p:sp>
        <p:nvSpPr>
          <p:cNvPr id="4" name="Marcador de número de diapositiva 3">
            <a:extLst>
              <a:ext uri="{FF2B5EF4-FFF2-40B4-BE49-F238E27FC236}">
                <a16:creationId xmlns:a16="http://schemas.microsoft.com/office/drawing/2014/main" id="{3033F280-2AF6-4668-9B38-CFEA9A28B2CA}"/>
              </a:ext>
            </a:extLst>
          </p:cNvPr>
          <p:cNvSpPr>
            <a:spLocks noGrp="1"/>
          </p:cNvSpPr>
          <p:nvPr>
            <p:ph type="sldNum" sz="quarter" idx="12"/>
          </p:nvPr>
        </p:nvSpPr>
        <p:spPr/>
        <p:txBody>
          <a:bodyPr/>
          <a:lstStyle/>
          <a:p>
            <a:fld id="{40875BB5-F5C5-4B71-892C-4DCE2036C21F}" type="slidenum">
              <a:rPr lang="es-ES" smtClean="0"/>
              <a:t>18</a:t>
            </a:fld>
            <a:endParaRPr lang="es-ES"/>
          </a:p>
        </p:txBody>
      </p:sp>
    </p:spTree>
    <p:extLst>
      <p:ext uri="{BB962C8B-B14F-4D97-AF65-F5344CB8AC3E}">
        <p14:creationId xmlns:p14="http://schemas.microsoft.com/office/powerpoint/2010/main" val="4139199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00DE81-73C2-4262-8FBE-CD55FA6882B9}"/>
              </a:ext>
            </a:extLst>
          </p:cNvPr>
          <p:cNvSpPr/>
          <p:nvPr/>
        </p:nvSpPr>
        <p:spPr>
          <a:xfrm>
            <a:off x="3909527" y="1987420"/>
            <a:ext cx="6634065" cy="250060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Thank you for your attention !</a:t>
            </a:r>
          </a:p>
          <a:p>
            <a:pPr algn="ctr"/>
            <a:endParaRPr lang="en-US" sz="2800" b="1"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b="1" i="1" dirty="0">
                <a:latin typeface="Arial" panose="020B0604020202020204" pitchFamily="34" charset="0"/>
                <a:cs typeface="Arial" panose="020B0604020202020204" pitchFamily="34" charset="0"/>
              </a:rPr>
              <a:t>Gonzalo Gil</a:t>
            </a:r>
          </a:p>
          <a:p>
            <a:pPr algn="ctr"/>
            <a:r>
              <a:rPr lang="en-US" dirty="0">
                <a:latin typeface="Arial" panose="020B0604020202020204" pitchFamily="34" charset="0"/>
                <a:cs typeface="Arial" panose="020B0604020202020204" pitchFamily="34" charset="0"/>
              </a:rPr>
              <a:t>gonzalo.gil@tekniker.es</a:t>
            </a:r>
          </a:p>
        </p:txBody>
      </p:sp>
      <p:sp>
        <p:nvSpPr>
          <p:cNvPr id="3" name="Título 1">
            <a:extLst>
              <a:ext uri="{FF2B5EF4-FFF2-40B4-BE49-F238E27FC236}">
                <a16:creationId xmlns:a16="http://schemas.microsoft.com/office/drawing/2014/main" id="{4CAF8B53-1F19-481A-8AAB-4C63E9C9F63C}"/>
              </a:ext>
            </a:extLst>
          </p:cNvPr>
          <p:cNvSpPr txBox="1">
            <a:spLocks/>
          </p:cNvSpPr>
          <p:nvPr/>
        </p:nvSpPr>
        <p:spPr>
          <a:xfrm>
            <a:off x="384580" y="223936"/>
            <a:ext cx="7882890" cy="1531414"/>
          </a:xfrm>
          <a:prstGeom prst="rect">
            <a:avLst/>
          </a:prstGeom>
        </p:spPr>
        <p:txBody>
          <a:bodyPr>
            <a:noAutofit/>
          </a:bodyPr>
          <a:lstStyle>
            <a:lvl1pPr algn="l" defTabSz="914400" rtl="0" eaLnBrk="1" latinLnBrk="0" hangingPunct="1">
              <a:lnSpc>
                <a:spcPct val="90000"/>
              </a:lnSpc>
              <a:spcBef>
                <a:spcPct val="0"/>
              </a:spcBef>
              <a:buNone/>
              <a:defRPr sz="3600" kern="1200">
                <a:solidFill>
                  <a:srgbClr val="032CDD"/>
                </a:solidFill>
                <a:latin typeface="Arial Black" panose="020B0A04020102020204" pitchFamily="34" charset="0"/>
                <a:ea typeface="+mj-ea"/>
                <a:cs typeface="Vrinda" panose="020B0502040204020203" pitchFamily="34" charset="0"/>
              </a:defRPr>
            </a:lvl1pPr>
          </a:lstStyle>
          <a:p>
            <a:r>
              <a:rPr lang="en-US" sz="2800" dirty="0">
                <a:solidFill>
                  <a:schemeClr val="tx1"/>
                </a:solidFill>
                <a:cs typeface="Gautami" panose="020B0502040204020203" pitchFamily="34" charset="0"/>
              </a:rPr>
              <a:t>Towards defining Data Usage Restrictions in the Built Environment</a:t>
            </a:r>
            <a:endParaRPr lang="en-US" sz="2800" dirty="0">
              <a:solidFill>
                <a:schemeClr val="tx1"/>
              </a:solidFill>
            </a:endParaRPr>
          </a:p>
        </p:txBody>
      </p:sp>
      <p:sp>
        <p:nvSpPr>
          <p:cNvPr id="5" name="Rectángulo 4">
            <a:extLst>
              <a:ext uri="{FF2B5EF4-FFF2-40B4-BE49-F238E27FC236}">
                <a16:creationId xmlns:a16="http://schemas.microsoft.com/office/drawing/2014/main" id="{01F680EA-AA50-42AE-B680-51978BB7D0A3}"/>
              </a:ext>
            </a:extLst>
          </p:cNvPr>
          <p:cNvSpPr/>
          <p:nvPr/>
        </p:nvSpPr>
        <p:spPr>
          <a:xfrm>
            <a:off x="3909527" y="5756988"/>
            <a:ext cx="6634065" cy="78377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i="1" dirty="0">
                <a:solidFill>
                  <a:srgbClr val="24292E"/>
                </a:solidFill>
                <a:latin typeface="-apple-system"/>
              </a:rPr>
              <a:t>This presentation is co-funded by the European Commission under the “H2020-EE-2017-PPP Integration of Demand Response in Energy Management Systems while ensuring interoperability through Public Private Partnership” under Grant agreement No. 768619</a:t>
            </a:r>
            <a:endParaRPr lang="es-ES" sz="1400" i="1" dirty="0"/>
          </a:p>
        </p:txBody>
      </p:sp>
      <p:sp>
        <p:nvSpPr>
          <p:cNvPr id="7" name="Marcador de número de diapositiva 6">
            <a:extLst>
              <a:ext uri="{FF2B5EF4-FFF2-40B4-BE49-F238E27FC236}">
                <a16:creationId xmlns:a16="http://schemas.microsoft.com/office/drawing/2014/main" id="{24E0EB13-969A-4F5F-B507-C576A0E0B538}"/>
              </a:ext>
            </a:extLst>
          </p:cNvPr>
          <p:cNvSpPr>
            <a:spLocks noGrp="1"/>
          </p:cNvSpPr>
          <p:nvPr>
            <p:ph type="sldNum" sz="quarter" idx="12"/>
          </p:nvPr>
        </p:nvSpPr>
        <p:spPr/>
        <p:txBody>
          <a:bodyPr/>
          <a:lstStyle/>
          <a:p>
            <a:fld id="{40875BB5-F5C5-4B71-892C-4DCE2036C21F}" type="slidenum">
              <a:rPr lang="es-ES" smtClean="0"/>
              <a:t>19</a:t>
            </a:fld>
            <a:endParaRPr lang="es-ES"/>
          </a:p>
        </p:txBody>
      </p:sp>
    </p:spTree>
    <p:extLst>
      <p:ext uri="{BB962C8B-B14F-4D97-AF65-F5344CB8AC3E}">
        <p14:creationId xmlns:p14="http://schemas.microsoft.com/office/powerpoint/2010/main" val="179823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561CC64E-1F58-46EC-978C-39142CDF72FE}"/>
              </a:ext>
            </a:extLst>
          </p:cNvPr>
          <p:cNvSpPr>
            <a:spLocks noGrp="1"/>
          </p:cNvSpPr>
          <p:nvPr>
            <p:ph type="sldNum" sz="quarter" idx="12"/>
          </p:nvPr>
        </p:nvSpPr>
        <p:spPr/>
        <p:txBody>
          <a:bodyPr/>
          <a:lstStyle/>
          <a:p>
            <a:fld id="{40875BB5-F5C5-4B71-892C-4DCE2036C21F}" type="slidenum">
              <a:rPr lang="es-ES" smtClean="0"/>
              <a:t>2</a:t>
            </a:fld>
            <a:endParaRPr lang="es-ES"/>
          </a:p>
        </p:txBody>
      </p:sp>
      <p:sp>
        <p:nvSpPr>
          <p:cNvPr id="8" name="Pentagon 47">
            <a:extLst>
              <a:ext uri="{FF2B5EF4-FFF2-40B4-BE49-F238E27FC236}">
                <a16:creationId xmlns:a16="http://schemas.microsoft.com/office/drawing/2014/main" id="{22AADA86-9115-4396-ACFD-4C6808789428}"/>
              </a:ext>
            </a:extLst>
          </p:cNvPr>
          <p:cNvSpPr/>
          <p:nvPr/>
        </p:nvSpPr>
        <p:spPr>
          <a:xfrm>
            <a:off x="1688500" y="1186021"/>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lvl="0"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01 Motivation</a:t>
            </a:r>
          </a:p>
        </p:txBody>
      </p:sp>
      <p:sp>
        <p:nvSpPr>
          <p:cNvPr id="9" name="Pentagon 47">
            <a:extLst>
              <a:ext uri="{FF2B5EF4-FFF2-40B4-BE49-F238E27FC236}">
                <a16:creationId xmlns:a16="http://schemas.microsoft.com/office/drawing/2014/main" id="{6DD70B1E-D95B-4D47-BCB2-53072DA41391}"/>
              </a:ext>
            </a:extLst>
          </p:cNvPr>
          <p:cNvSpPr/>
          <p:nvPr/>
        </p:nvSpPr>
        <p:spPr>
          <a:xfrm>
            <a:off x="1688500" y="2515734"/>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02 Challenges</a:t>
            </a:r>
          </a:p>
        </p:txBody>
      </p:sp>
      <p:sp>
        <p:nvSpPr>
          <p:cNvPr id="10" name="Pentagon 47">
            <a:extLst>
              <a:ext uri="{FF2B5EF4-FFF2-40B4-BE49-F238E27FC236}">
                <a16:creationId xmlns:a16="http://schemas.microsoft.com/office/drawing/2014/main" id="{3FAD4B45-C9D7-4D1B-A95D-96A7005846F5}"/>
              </a:ext>
            </a:extLst>
          </p:cNvPr>
          <p:cNvSpPr/>
          <p:nvPr/>
        </p:nvSpPr>
        <p:spPr>
          <a:xfrm>
            <a:off x="1688500" y="3904816"/>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03 The RESPOND Approach</a:t>
            </a:r>
          </a:p>
        </p:txBody>
      </p:sp>
      <p:sp>
        <p:nvSpPr>
          <p:cNvPr id="11" name="Pentagon 47">
            <a:extLst>
              <a:ext uri="{FF2B5EF4-FFF2-40B4-BE49-F238E27FC236}">
                <a16:creationId xmlns:a16="http://schemas.microsoft.com/office/drawing/2014/main" id="{93249FE3-1651-46E1-A7E4-33367A9E60AA}"/>
              </a:ext>
            </a:extLst>
          </p:cNvPr>
          <p:cNvSpPr/>
          <p:nvPr/>
        </p:nvSpPr>
        <p:spPr>
          <a:xfrm>
            <a:off x="1688499" y="5211099"/>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04 Conclusions</a:t>
            </a:r>
          </a:p>
        </p:txBody>
      </p:sp>
    </p:spTree>
    <p:extLst>
      <p:ext uri="{BB962C8B-B14F-4D97-AF65-F5344CB8AC3E}">
        <p14:creationId xmlns:p14="http://schemas.microsoft.com/office/powerpoint/2010/main" val="1257646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561CC64E-1F58-46EC-978C-39142CDF72FE}"/>
              </a:ext>
            </a:extLst>
          </p:cNvPr>
          <p:cNvSpPr>
            <a:spLocks noGrp="1"/>
          </p:cNvSpPr>
          <p:nvPr>
            <p:ph type="sldNum" sz="quarter" idx="12"/>
          </p:nvPr>
        </p:nvSpPr>
        <p:spPr/>
        <p:txBody>
          <a:bodyPr/>
          <a:lstStyle/>
          <a:p>
            <a:fld id="{40875BB5-F5C5-4B71-892C-4DCE2036C21F}" type="slidenum">
              <a:rPr lang="es-ES" smtClean="0"/>
              <a:t>3</a:t>
            </a:fld>
            <a:endParaRPr lang="es-ES"/>
          </a:p>
        </p:txBody>
      </p:sp>
      <p:sp>
        <p:nvSpPr>
          <p:cNvPr id="8" name="Pentagon 47">
            <a:extLst>
              <a:ext uri="{FF2B5EF4-FFF2-40B4-BE49-F238E27FC236}">
                <a16:creationId xmlns:a16="http://schemas.microsoft.com/office/drawing/2014/main" id="{22AADA86-9115-4396-ACFD-4C6808789428}"/>
              </a:ext>
            </a:extLst>
          </p:cNvPr>
          <p:cNvSpPr/>
          <p:nvPr/>
        </p:nvSpPr>
        <p:spPr>
          <a:xfrm>
            <a:off x="1688500" y="1186021"/>
            <a:ext cx="9172331" cy="902656"/>
          </a:xfrm>
          <a:prstGeom prst="homePlate">
            <a:avLst>
              <a:gd name="adj" fmla="val 41466"/>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lvl="0" algn="just"/>
            <a:r>
              <a:rPr lang="en-US" sz="2000" dirty="0">
                <a:solidFill>
                  <a:schemeClr val="bg1"/>
                </a:solidFill>
                <a:effectLst>
                  <a:outerShdw blurRad="38100" dist="38100" dir="2700000" algn="tl">
                    <a:srgbClr val="000000">
                      <a:alpha val="43137"/>
                    </a:srgbClr>
                  </a:outerShdw>
                </a:effectLst>
                <a:latin typeface="Arial Black" panose="020B0A04020102020204" pitchFamily="34" charset="0"/>
              </a:rPr>
              <a:t>01 Motivation</a:t>
            </a:r>
          </a:p>
        </p:txBody>
      </p:sp>
      <p:sp>
        <p:nvSpPr>
          <p:cNvPr id="9" name="Pentagon 47">
            <a:extLst>
              <a:ext uri="{FF2B5EF4-FFF2-40B4-BE49-F238E27FC236}">
                <a16:creationId xmlns:a16="http://schemas.microsoft.com/office/drawing/2014/main" id="{6DD70B1E-D95B-4D47-BCB2-53072DA41391}"/>
              </a:ext>
            </a:extLst>
          </p:cNvPr>
          <p:cNvSpPr/>
          <p:nvPr/>
        </p:nvSpPr>
        <p:spPr>
          <a:xfrm>
            <a:off x="1688500" y="2515734"/>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02 Challenges</a:t>
            </a:r>
          </a:p>
        </p:txBody>
      </p:sp>
      <p:sp>
        <p:nvSpPr>
          <p:cNvPr id="10" name="Pentagon 47">
            <a:extLst>
              <a:ext uri="{FF2B5EF4-FFF2-40B4-BE49-F238E27FC236}">
                <a16:creationId xmlns:a16="http://schemas.microsoft.com/office/drawing/2014/main" id="{3FAD4B45-C9D7-4D1B-A95D-96A7005846F5}"/>
              </a:ext>
            </a:extLst>
          </p:cNvPr>
          <p:cNvSpPr/>
          <p:nvPr/>
        </p:nvSpPr>
        <p:spPr>
          <a:xfrm>
            <a:off x="1688500" y="3904816"/>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03 The RESPOND Approach</a:t>
            </a:r>
          </a:p>
        </p:txBody>
      </p:sp>
      <p:sp>
        <p:nvSpPr>
          <p:cNvPr id="11" name="Pentagon 47">
            <a:extLst>
              <a:ext uri="{FF2B5EF4-FFF2-40B4-BE49-F238E27FC236}">
                <a16:creationId xmlns:a16="http://schemas.microsoft.com/office/drawing/2014/main" id="{93249FE3-1651-46E1-A7E4-33367A9E60AA}"/>
              </a:ext>
            </a:extLst>
          </p:cNvPr>
          <p:cNvSpPr/>
          <p:nvPr/>
        </p:nvSpPr>
        <p:spPr>
          <a:xfrm>
            <a:off x="1688499" y="5211099"/>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04 Conclusions</a:t>
            </a:r>
          </a:p>
        </p:txBody>
      </p:sp>
    </p:spTree>
    <p:extLst>
      <p:ext uri="{BB962C8B-B14F-4D97-AF65-F5344CB8AC3E}">
        <p14:creationId xmlns:p14="http://schemas.microsoft.com/office/powerpoint/2010/main" val="3684240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F30CE44-B152-474F-ACB7-57787795A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702" y="1439694"/>
            <a:ext cx="5594043" cy="419262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41E29D0-5311-4AA6-8044-D65BF1C75236}"/>
              </a:ext>
            </a:extLst>
          </p:cNvPr>
          <p:cNvSpPr>
            <a:spLocks noGrp="1"/>
          </p:cNvSpPr>
          <p:nvPr>
            <p:ph type="sldNum" sz="quarter" idx="12"/>
          </p:nvPr>
        </p:nvSpPr>
        <p:spPr/>
        <p:txBody>
          <a:bodyPr/>
          <a:lstStyle/>
          <a:p>
            <a:fld id="{40875BB5-F5C5-4B71-892C-4DCE2036C21F}" type="slidenum">
              <a:rPr lang="es-ES" smtClean="0"/>
              <a:t>4</a:t>
            </a:fld>
            <a:endParaRPr lang="es-ES"/>
          </a:p>
        </p:txBody>
      </p:sp>
      <p:sp>
        <p:nvSpPr>
          <p:cNvPr id="8" name="Título 1">
            <a:extLst>
              <a:ext uri="{FF2B5EF4-FFF2-40B4-BE49-F238E27FC236}">
                <a16:creationId xmlns:a16="http://schemas.microsoft.com/office/drawing/2014/main" id="{8DD42337-BEFA-4B39-912C-F59E29D88010}"/>
              </a:ext>
            </a:extLst>
          </p:cNvPr>
          <p:cNvSpPr>
            <a:spLocks noGrp="1"/>
          </p:cNvSpPr>
          <p:nvPr>
            <p:ph type="title"/>
          </p:nvPr>
        </p:nvSpPr>
        <p:spPr>
          <a:xfrm>
            <a:off x="942704" y="291570"/>
            <a:ext cx="7331529" cy="1325563"/>
          </a:xfrm>
        </p:spPr>
        <p:txBody>
          <a:bodyPr/>
          <a:lstStyle/>
          <a:p>
            <a:r>
              <a:rPr lang="es-ES"/>
              <a:t>Motivation</a:t>
            </a:r>
            <a:endParaRPr lang="en-US" dirty="0"/>
          </a:p>
        </p:txBody>
      </p:sp>
      <p:sp>
        <p:nvSpPr>
          <p:cNvPr id="3" name="TextBox 2">
            <a:extLst>
              <a:ext uri="{FF2B5EF4-FFF2-40B4-BE49-F238E27FC236}">
                <a16:creationId xmlns:a16="http://schemas.microsoft.com/office/drawing/2014/main" id="{BDDC6E4C-2E1C-434C-8FBF-514936587E7E}"/>
              </a:ext>
            </a:extLst>
          </p:cNvPr>
          <p:cNvSpPr txBox="1"/>
          <p:nvPr/>
        </p:nvSpPr>
        <p:spPr>
          <a:xfrm>
            <a:off x="942702" y="5741833"/>
            <a:ext cx="5594043" cy="954107"/>
          </a:xfrm>
          <a:prstGeom prst="rect">
            <a:avLst/>
          </a:prstGeom>
          <a:noFill/>
        </p:spPr>
        <p:txBody>
          <a:bodyPr wrap="square" rtlCol="0" anchor="ctr">
            <a:spAutoFit/>
          </a:bodyPr>
          <a:lstStyle/>
          <a:p>
            <a:pPr algn="ctr"/>
            <a:r>
              <a:rPr lang="en-US" sz="2800" b="1" dirty="0"/>
              <a:t>Fernando Simón</a:t>
            </a:r>
          </a:p>
          <a:p>
            <a:pPr algn="ctr"/>
            <a:r>
              <a:rPr lang="en-US" sz="2800" b="1" dirty="0"/>
              <a:t>Spanish Health Emergency Head</a:t>
            </a:r>
          </a:p>
        </p:txBody>
      </p:sp>
      <p:sp>
        <p:nvSpPr>
          <p:cNvPr id="5" name="TextBox 4">
            <a:extLst>
              <a:ext uri="{FF2B5EF4-FFF2-40B4-BE49-F238E27FC236}">
                <a16:creationId xmlns:a16="http://schemas.microsoft.com/office/drawing/2014/main" id="{2381BC7E-AA59-4658-916C-D466C3E8127C}"/>
              </a:ext>
            </a:extLst>
          </p:cNvPr>
          <p:cNvSpPr txBox="1"/>
          <p:nvPr/>
        </p:nvSpPr>
        <p:spPr>
          <a:xfrm>
            <a:off x="6867729" y="1659285"/>
            <a:ext cx="4805463" cy="3600986"/>
          </a:xfrm>
          <a:prstGeom prst="rect">
            <a:avLst/>
          </a:prstGeom>
          <a:noFill/>
        </p:spPr>
        <p:txBody>
          <a:bodyPr wrap="square" rtlCol="0">
            <a:spAutoFit/>
          </a:bodyPr>
          <a:lstStyle/>
          <a:p>
            <a:pPr algn="ctr"/>
            <a:r>
              <a:rPr lang="en-US" sz="3600" dirty="0"/>
              <a:t>On the COVID-19</a:t>
            </a:r>
          </a:p>
          <a:p>
            <a:endParaRPr lang="en-US" sz="3200" i="1" dirty="0"/>
          </a:p>
          <a:p>
            <a:pPr algn="just"/>
            <a:r>
              <a:rPr lang="en-US" sz="3200" i="1" dirty="0"/>
              <a:t>“We need to </a:t>
            </a:r>
            <a:r>
              <a:rPr lang="en-US" sz="3200" b="1" i="1" dirty="0">
                <a:solidFill>
                  <a:srgbClr val="032CDD"/>
                </a:solidFill>
              </a:rPr>
              <a:t>Flatten the Curve</a:t>
            </a:r>
            <a:r>
              <a:rPr lang="en-US" sz="3200" i="1" dirty="0"/>
              <a:t> for ensuring that this keeps us from surpassing the statewide capacity for intensive care beds”</a:t>
            </a:r>
          </a:p>
        </p:txBody>
      </p:sp>
    </p:spTree>
    <p:extLst>
      <p:ext uri="{BB962C8B-B14F-4D97-AF65-F5344CB8AC3E}">
        <p14:creationId xmlns:p14="http://schemas.microsoft.com/office/powerpoint/2010/main" val="1126001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1E29D0-5311-4AA6-8044-D65BF1C75236}"/>
              </a:ext>
            </a:extLst>
          </p:cNvPr>
          <p:cNvSpPr>
            <a:spLocks noGrp="1"/>
          </p:cNvSpPr>
          <p:nvPr>
            <p:ph type="sldNum" sz="quarter" idx="12"/>
          </p:nvPr>
        </p:nvSpPr>
        <p:spPr/>
        <p:txBody>
          <a:bodyPr/>
          <a:lstStyle/>
          <a:p>
            <a:fld id="{40875BB5-F5C5-4B71-892C-4DCE2036C21F}" type="slidenum">
              <a:rPr lang="es-ES" smtClean="0"/>
              <a:t>5</a:t>
            </a:fld>
            <a:endParaRPr lang="es-ES"/>
          </a:p>
        </p:txBody>
      </p:sp>
      <p:pic>
        <p:nvPicPr>
          <p:cNvPr id="6" name="Picture 5" descr="A close up of a logo&#10;&#10;Description automatically generated">
            <a:extLst>
              <a:ext uri="{FF2B5EF4-FFF2-40B4-BE49-F238E27FC236}">
                <a16:creationId xmlns:a16="http://schemas.microsoft.com/office/drawing/2014/main" id="{5EF1BA39-FD22-4360-ABAC-5F2EE381D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503" y="2103438"/>
            <a:ext cx="10066064" cy="4252912"/>
          </a:xfrm>
          <a:prstGeom prst="rect">
            <a:avLst/>
          </a:prstGeom>
        </p:spPr>
      </p:pic>
      <p:sp>
        <p:nvSpPr>
          <p:cNvPr id="8" name="Título 1">
            <a:extLst>
              <a:ext uri="{FF2B5EF4-FFF2-40B4-BE49-F238E27FC236}">
                <a16:creationId xmlns:a16="http://schemas.microsoft.com/office/drawing/2014/main" id="{8DD42337-BEFA-4B39-912C-F59E29D88010}"/>
              </a:ext>
            </a:extLst>
          </p:cNvPr>
          <p:cNvSpPr>
            <a:spLocks noGrp="1"/>
          </p:cNvSpPr>
          <p:nvPr>
            <p:ph type="title"/>
          </p:nvPr>
        </p:nvSpPr>
        <p:spPr>
          <a:xfrm>
            <a:off x="942704" y="291570"/>
            <a:ext cx="7331529" cy="1325563"/>
          </a:xfrm>
        </p:spPr>
        <p:txBody>
          <a:bodyPr/>
          <a:lstStyle/>
          <a:p>
            <a:r>
              <a:rPr lang="es-ES" dirty="0" err="1"/>
              <a:t>Motivation</a:t>
            </a:r>
            <a:endParaRPr lang="en-US" dirty="0"/>
          </a:p>
        </p:txBody>
      </p:sp>
    </p:spTree>
    <p:extLst>
      <p:ext uri="{BB962C8B-B14F-4D97-AF65-F5344CB8AC3E}">
        <p14:creationId xmlns:p14="http://schemas.microsoft.com/office/powerpoint/2010/main" val="3852579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1E29D0-5311-4AA6-8044-D65BF1C75236}"/>
              </a:ext>
            </a:extLst>
          </p:cNvPr>
          <p:cNvSpPr>
            <a:spLocks noGrp="1"/>
          </p:cNvSpPr>
          <p:nvPr>
            <p:ph type="sldNum" sz="quarter" idx="12"/>
          </p:nvPr>
        </p:nvSpPr>
        <p:spPr/>
        <p:txBody>
          <a:bodyPr/>
          <a:lstStyle/>
          <a:p>
            <a:fld id="{40875BB5-F5C5-4B71-892C-4DCE2036C21F}" type="slidenum">
              <a:rPr lang="es-ES" smtClean="0"/>
              <a:t>6</a:t>
            </a:fld>
            <a:endParaRPr lang="es-ES" dirty="0"/>
          </a:p>
        </p:txBody>
      </p:sp>
      <p:sp>
        <p:nvSpPr>
          <p:cNvPr id="8" name="Título 1">
            <a:extLst>
              <a:ext uri="{FF2B5EF4-FFF2-40B4-BE49-F238E27FC236}">
                <a16:creationId xmlns:a16="http://schemas.microsoft.com/office/drawing/2014/main" id="{8DD42337-BEFA-4B39-912C-F59E29D88010}"/>
              </a:ext>
            </a:extLst>
          </p:cNvPr>
          <p:cNvSpPr>
            <a:spLocks noGrp="1"/>
          </p:cNvSpPr>
          <p:nvPr>
            <p:ph type="title"/>
          </p:nvPr>
        </p:nvSpPr>
        <p:spPr>
          <a:xfrm>
            <a:off x="942704" y="291570"/>
            <a:ext cx="7331529" cy="1325563"/>
          </a:xfrm>
        </p:spPr>
        <p:txBody>
          <a:bodyPr/>
          <a:lstStyle/>
          <a:p>
            <a:r>
              <a:rPr lang="es-ES" dirty="0" err="1"/>
              <a:t>Motivation</a:t>
            </a:r>
            <a:endParaRPr lang="en-US" dirty="0"/>
          </a:p>
        </p:txBody>
      </p:sp>
      <p:sp>
        <p:nvSpPr>
          <p:cNvPr id="3" name="TextBox 2">
            <a:extLst>
              <a:ext uri="{FF2B5EF4-FFF2-40B4-BE49-F238E27FC236}">
                <a16:creationId xmlns:a16="http://schemas.microsoft.com/office/drawing/2014/main" id="{BDDC6E4C-2E1C-434C-8FBF-514936587E7E}"/>
              </a:ext>
            </a:extLst>
          </p:cNvPr>
          <p:cNvSpPr txBox="1"/>
          <p:nvPr/>
        </p:nvSpPr>
        <p:spPr>
          <a:xfrm>
            <a:off x="1025335" y="5402243"/>
            <a:ext cx="10711526" cy="954107"/>
          </a:xfrm>
          <a:prstGeom prst="rect">
            <a:avLst/>
          </a:prstGeom>
          <a:noFill/>
        </p:spPr>
        <p:txBody>
          <a:bodyPr wrap="square" rtlCol="0" anchor="ctr">
            <a:spAutoFit/>
          </a:bodyPr>
          <a:lstStyle/>
          <a:p>
            <a:pPr algn="ctr"/>
            <a:r>
              <a:rPr lang="en-US" sz="2800" b="1" dirty="0"/>
              <a:t>Demand Response as a solution for</a:t>
            </a:r>
          </a:p>
          <a:p>
            <a:pPr algn="ctr"/>
            <a:r>
              <a:rPr lang="en-US" sz="2800" b="1" dirty="0"/>
              <a:t>Flattening the Energy Demand Curve</a:t>
            </a:r>
          </a:p>
        </p:txBody>
      </p:sp>
      <p:sp>
        <p:nvSpPr>
          <p:cNvPr id="5" name="TextBox 4">
            <a:extLst>
              <a:ext uri="{FF2B5EF4-FFF2-40B4-BE49-F238E27FC236}">
                <a16:creationId xmlns:a16="http://schemas.microsoft.com/office/drawing/2014/main" id="{2381BC7E-AA59-4658-916C-D466C3E8127C}"/>
              </a:ext>
            </a:extLst>
          </p:cNvPr>
          <p:cNvSpPr txBox="1"/>
          <p:nvPr/>
        </p:nvSpPr>
        <p:spPr>
          <a:xfrm>
            <a:off x="6719868" y="1862813"/>
            <a:ext cx="5243207" cy="2677656"/>
          </a:xfrm>
          <a:prstGeom prst="rect">
            <a:avLst/>
          </a:prstGeom>
          <a:noFill/>
        </p:spPr>
        <p:txBody>
          <a:bodyPr wrap="square" rtlCol="0" anchor="ctr">
            <a:spAutoFit/>
          </a:bodyPr>
          <a:lstStyle/>
          <a:p>
            <a:r>
              <a:rPr lang="en-US" sz="2800" b="1" dirty="0"/>
              <a:t>Goal: </a:t>
            </a:r>
            <a:r>
              <a:rPr lang="en-US" sz="2800" dirty="0"/>
              <a:t>Balance Energy Supply and Demand</a:t>
            </a:r>
          </a:p>
          <a:p>
            <a:pPr marL="457200" indent="-457200">
              <a:buFont typeface="Arial" panose="020B0604020202020204" pitchFamily="34" charset="0"/>
              <a:buChar char="•"/>
            </a:pPr>
            <a:endParaRPr lang="en-US" sz="2800" dirty="0"/>
          </a:p>
          <a:p>
            <a:r>
              <a:rPr lang="en-US" sz="2800" b="1" dirty="0"/>
              <a:t>How: </a:t>
            </a:r>
            <a:r>
              <a:rPr lang="en-US" sz="2800" dirty="0"/>
              <a:t>Change user Consumption Habits</a:t>
            </a:r>
          </a:p>
          <a:p>
            <a:pPr marL="914400" lvl="1" indent="-457200">
              <a:buFont typeface="Arial" panose="020B0604020202020204" pitchFamily="34" charset="0"/>
              <a:buChar char="•"/>
            </a:pPr>
            <a:r>
              <a:rPr lang="en-US" sz="2800" dirty="0"/>
              <a:t>Via Incentives</a:t>
            </a:r>
          </a:p>
        </p:txBody>
      </p:sp>
      <p:pic>
        <p:nvPicPr>
          <p:cNvPr id="7" name="Imagen 4">
            <a:extLst>
              <a:ext uri="{FF2B5EF4-FFF2-40B4-BE49-F238E27FC236}">
                <a16:creationId xmlns:a16="http://schemas.microsoft.com/office/drawing/2014/main" id="{62DABDD7-B12E-4F00-9736-9931497162C6}"/>
              </a:ext>
            </a:extLst>
          </p:cNvPr>
          <p:cNvPicPr>
            <a:picLocks noChangeAspect="1"/>
          </p:cNvPicPr>
          <p:nvPr/>
        </p:nvPicPr>
        <p:blipFill>
          <a:blip r:embed="rId3"/>
          <a:stretch>
            <a:fillRect/>
          </a:stretch>
        </p:blipFill>
        <p:spPr>
          <a:xfrm>
            <a:off x="787055" y="1646015"/>
            <a:ext cx="5594043" cy="3145745"/>
          </a:xfrm>
          <a:prstGeom prst="rect">
            <a:avLst/>
          </a:prstGeom>
        </p:spPr>
      </p:pic>
    </p:spTree>
    <p:extLst>
      <p:ext uri="{BB962C8B-B14F-4D97-AF65-F5344CB8AC3E}">
        <p14:creationId xmlns:p14="http://schemas.microsoft.com/office/powerpoint/2010/main" val="3855390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81BC7E-AA59-4658-916C-D466C3E8127C}"/>
              </a:ext>
            </a:extLst>
          </p:cNvPr>
          <p:cNvSpPr txBox="1"/>
          <p:nvPr/>
        </p:nvSpPr>
        <p:spPr>
          <a:xfrm>
            <a:off x="6697008" y="1334580"/>
            <a:ext cx="5594043" cy="3970318"/>
          </a:xfrm>
          <a:prstGeom prst="rect">
            <a:avLst/>
          </a:prstGeom>
          <a:noFill/>
        </p:spPr>
        <p:txBody>
          <a:bodyPr wrap="square" rtlCol="0" anchor="ctr">
            <a:spAutoFit/>
          </a:bodyPr>
          <a:lstStyle/>
          <a:p>
            <a:r>
              <a:rPr lang="en-US" sz="2800" dirty="0"/>
              <a:t>Exploitation of Building Data is essential for User Engagement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endParaRPr lang="en-US" sz="2800" dirty="0"/>
          </a:p>
          <a:p>
            <a:r>
              <a:rPr lang="en-US" sz="2800" dirty="0"/>
              <a:t>Users are reluctant to share their Personal Data</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pic>
        <p:nvPicPr>
          <p:cNvPr id="2052" name="Picture 4" descr="Woman Wearing Pink Top, adult, attractive, beautiful, beauty, HD wallpaper">
            <a:extLst>
              <a:ext uri="{FF2B5EF4-FFF2-40B4-BE49-F238E27FC236}">
                <a16:creationId xmlns:a16="http://schemas.microsoft.com/office/drawing/2014/main" id="{AEFDCAEF-C83F-4288-8286-39E796C80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87052" y="1454034"/>
            <a:ext cx="5594043" cy="373141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41E29D0-5311-4AA6-8044-D65BF1C75236}"/>
              </a:ext>
            </a:extLst>
          </p:cNvPr>
          <p:cNvSpPr>
            <a:spLocks noGrp="1"/>
          </p:cNvSpPr>
          <p:nvPr>
            <p:ph type="sldNum" sz="quarter" idx="12"/>
          </p:nvPr>
        </p:nvSpPr>
        <p:spPr/>
        <p:txBody>
          <a:bodyPr/>
          <a:lstStyle/>
          <a:p>
            <a:fld id="{40875BB5-F5C5-4B71-892C-4DCE2036C21F}" type="slidenum">
              <a:rPr lang="es-ES" smtClean="0"/>
              <a:t>7</a:t>
            </a:fld>
            <a:endParaRPr lang="es-ES" dirty="0"/>
          </a:p>
        </p:txBody>
      </p:sp>
      <p:sp>
        <p:nvSpPr>
          <p:cNvPr id="8" name="Título 1">
            <a:extLst>
              <a:ext uri="{FF2B5EF4-FFF2-40B4-BE49-F238E27FC236}">
                <a16:creationId xmlns:a16="http://schemas.microsoft.com/office/drawing/2014/main" id="{8DD42337-BEFA-4B39-912C-F59E29D88010}"/>
              </a:ext>
            </a:extLst>
          </p:cNvPr>
          <p:cNvSpPr>
            <a:spLocks noGrp="1"/>
          </p:cNvSpPr>
          <p:nvPr>
            <p:ph type="title"/>
          </p:nvPr>
        </p:nvSpPr>
        <p:spPr>
          <a:xfrm>
            <a:off x="942704" y="291570"/>
            <a:ext cx="7331529" cy="1325563"/>
          </a:xfrm>
        </p:spPr>
        <p:txBody>
          <a:bodyPr/>
          <a:lstStyle/>
          <a:p>
            <a:r>
              <a:rPr lang="es-ES"/>
              <a:t>Motivation</a:t>
            </a:r>
            <a:endParaRPr lang="en-US" dirty="0"/>
          </a:p>
        </p:txBody>
      </p:sp>
      <p:sp>
        <p:nvSpPr>
          <p:cNvPr id="3" name="TextBox 2">
            <a:extLst>
              <a:ext uri="{FF2B5EF4-FFF2-40B4-BE49-F238E27FC236}">
                <a16:creationId xmlns:a16="http://schemas.microsoft.com/office/drawing/2014/main" id="{BDDC6E4C-2E1C-434C-8FBF-514936587E7E}"/>
              </a:ext>
            </a:extLst>
          </p:cNvPr>
          <p:cNvSpPr txBox="1"/>
          <p:nvPr/>
        </p:nvSpPr>
        <p:spPr>
          <a:xfrm>
            <a:off x="9036776" y="5025335"/>
            <a:ext cx="1669743" cy="523220"/>
          </a:xfrm>
          <a:prstGeom prst="rect">
            <a:avLst/>
          </a:prstGeom>
          <a:noFill/>
        </p:spPr>
        <p:txBody>
          <a:bodyPr wrap="square" rtlCol="0" anchor="ctr">
            <a:spAutoFit/>
          </a:bodyPr>
          <a:lstStyle/>
          <a:p>
            <a:pPr algn="ctr"/>
            <a:r>
              <a:rPr lang="en-US" sz="2800" b="1" dirty="0"/>
              <a:t>Solution</a:t>
            </a:r>
          </a:p>
        </p:txBody>
      </p:sp>
      <p:cxnSp>
        <p:nvCxnSpPr>
          <p:cNvPr id="7" name="Conector recto de flecha 6">
            <a:extLst>
              <a:ext uri="{FF2B5EF4-FFF2-40B4-BE49-F238E27FC236}">
                <a16:creationId xmlns:a16="http://schemas.microsoft.com/office/drawing/2014/main" id="{E1254B01-0858-4ABC-B834-8E205A8EEEB1}"/>
              </a:ext>
            </a:extLst>
          </p:cNvPr>
          <p:cNvCxnSpPr>
            <a:cxnSpLocks/>
          </p:cNvCxnSpPr>
          <p:nvPr/>
        </p:nvCxnSpPr>
        <p:spPr>
          <a:xfrm>
            <a:off x="8936770" y="2625584"/>
            <a:ext cx="0" cy="58552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TextBox 2">
            <a:extLst>
              <a:ext uri="{FF2B5EF4-FFF2-40B4-BE49-F238E27FC236}">
                <a16:creationId xmlns:a16="http://schemas.microsoft.com/office/drawing/2014/main" id="{2EBFF044-1E8F-4B74-B6EE-1CC4544BDC1E}"/>
              </a:ext>
            </a:extLst>
          </p:cNvPr>
          <p:cNvSpPr txBox="1"/>
          <p:nvPr/>
        </p:nvSpPr>
        <p:spPr>
          <a:xfrm>
            <a:off x="9071066" y="2656738"/>
            <a:ext cx="2282734" cy="523220"/>
          </a:xfrm>
          <a:prstGeom prst="rect">
            <a:avLst/>
          </a:prstGeom>
          <a:noFill/>
        </p:spPr>
        <p:txBody>
          <a:bodyPr wrap="square" rtlCol="0" anchor="ctr">
            <a:spAutoFit/>
          </a:bodyPr>
          <a:lstStyle/>
          <a:p>
            <a:pPr algn="ctr"/>
            <a:r>
              <a:rPr lang="en-US" sz="2800" b="1" dirty="0"/>
              <a:t>Main issue</a:t>
            </a:r>
          </a:p>
        </p:txBody>
      </p:sp>
      <p:sp>
        <p:nvSpPr>
          <p:cNvPr id="13" name="TextBox 2">
            <a:extLst>
              <a:ext uri="{FF2B5EF4-FFF2-40B4-BE49-F238E27FC236}">
                <a16:creationId xmlns:a16="http://schemas.microsoft.com/office/drawing/2014/main" id="{D6395528-EC02-49E4-BD5A-FF1D986CB03F}"/>
              </a:ext>
            </a:extLst>
          </p:cNvPr>
          <p:cNvSpPr txBox="1"/>
          <p:nvPr/>
        </p:nvSpPr>
        <p:spPr>
          <a:xfrm>
            <a:off x="-407653" y="5644546"/>
            <a:ext cx="10711526" cy="523220"/>
          </a:xfrm>
          <a:prstGeom prst="rect">
            <a:avLst/>
          </a:prstGeom>
          <a:noFill/>
        </p:spPr>
        <p:txBody>
          <a:bodyPr wrap="square" rtlCol="0" anchor="ctr">
            <a:spAutoFit/>
          </a:bodyPr>
          <a:lstStyle/>
          <a:p>
            <a:pPr algn="ctr"/>
            <a:r>
              <a:rPr lang="en-US" sz="2800" b="1" dirty="0"/>
              <a:t>A Trustworthy Ecosystem is needed</a:t>
            </a:r>
          </a:p>
        </p:txBody>
      </p:sp>
      <p:cxnSp>
        <p:nvCxnSpPr>
          <p:cNvPr id="14" name="Conector: angular 13">
            <a:extLst>
              <a:ext uri="{FF2B5EF4-FFF2-40B4-BE49-F238E27FC236}">
                <a16:creationId xmlns:a16="http://schemas.microsoft.com/office/drawing/2014/main" id="{8C39E73C-3BB6-4494-8EB1-1539BD086812}"/>
              </a:ext>
            </a:extLst>
          </p:cNvPr>
          <p:cNvCxnSpPr>
            <a:cxnSpLocks/>
          </p:cNvCxnSpPr>
          <p:nvPr/>
        </p:nvCxnSpPr>
        <p:spPr>
          <a:xfrm rot="5400000">
            <a:off x="7773419" y="4705249"/>
            <a:ext cx="1320553" cy="1111761"/>
          </a:xfrm>
          <a:prstGeom prst="bentConnector3">
            <a:avLst>
              <a:gd name="adj1" fmla="val 99336"/>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2107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512" y="3979941"/>
            <a:ext cx="3428680" cy="760629"/>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2430" y="4977806"/>
            <a:ext cx="1148857" cy="689315"/>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1572" y="4981058"/>
            <a:ext cx="1148857" cy="689315"/>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710" y="5894298"/>
            <a:ext cx="1148857" cy="689315"/>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2001" y="4977806"/>
            <a:ext cx="1148857" cy="68931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0950" y="5893940"/>
            <a:ext cx="1148857" cy="689315"/>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46053" y="5893940"/>
            <a:ext cx="1148857" cy="689315"/>
          </a:xfrm>
          <a:prstGeom prst="rect">
            <a:avLst/>
          </a:prstGeom>
        </p:spPr>
      </p:pic>
      <p:pic>
        <p:nvPicPr>
          <p:cNvPr id="12"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91364" y="5884560"/>
            <a:ext cx="1148857" cy="689315"/>
          </a:xfrm>
          <a:prstGeom prst="rect">
            <a:avLst/>
          </a:prstGeom>
        </p:spPr>
      </p:pic>
      <p:pic>
        <p:nvPicPr>
          <p:cNvPr id="13" name="Imagen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32574" y="4977806"/>
            <a:ext cx="1148857" cy="689315"/>
          </a:xfrm>
          <a:prstGeom prst="rect">
            <a:avLst/>
          </a:prstGeom>
        </p:spPr>
      </p:pic>
      <p:pic>
        <p:nvPicPr>
          <p:cNvPr id="15" name="Imagen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0124" y="5884560"/>
            <a:ext cx="1148857" cy="689315"/>
          </a:xfrm>
          <a:prstGeom prst="rect">
            <a:avLst/>
          </a:prstGeom>
        </p:spPr>
      </p:pic>
      <p:pic>
        <p:nvPicPr>
          <p:cNvPr id="16" name="Imagen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70537" y="5893940"/>
            <a:ext cx="1148857" cy="689315"/>
          </a:xfrm>
          <a:prstGeom prst="rect">
            <a:avLst/>
          </a:prstGeom>
        </p:spPr>
      </p:pic>
      <p:pic>
        <p:nvPicPr>
          <p:cNvPr id="17" name="Picture 9"/>
          <p:cNvPicPr>
            <a:picLocks noChangeAspect="1"/>
          </p:cNvPicPr>
          <p:nvPr/>
        </p:nvPicPr>
        <p:blipFill>
          <a:blip r:embed="rId13"/>
          <a:stretch>
            <a:fillRect/>
          </a:stretch>
        </p:blipFill>
        <p:spPr>
          <a:xfrm>
            <a:off x="3783770" y="862498"/>
            <a:ext cx="4624457" cy="3300048"/>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024BE7AF-0372-4F5D-AAE7-0A3EA6CEE05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16123" y="4940848"/>
            <a:ext cx="1430753" cy="763230"/>
          </a:xfrm>
          <a:prstGeom prst="rect">
            <a:avLst/>
          </a:prstGeom>
        </p:spPr>
      </p:pic>
      <p:sp>
        <p:nvSpPr>
          <p:cNvPr id="18" name="Título 1">
            <a:extLst>
              <a:ext uri="{FF2B5EF4-FFF2-40B4-BE49-F238E27FC236}">
                <a16:creationId xmlns:a16="http://schemas.microsoft.com/office/drawing/2014/main" id="{BAA23A6F-3438-436A-A3F5-DFDFF9181FD2}"/>
              </a:ext>
            </a:extLst>
          </p:cNvPr>
          <p:cNvSpPr>
            <a:spLocks noGrp="1"/>
          </p:cNvSpPr>
          <p:nvPr>
            <p:ph type="title"/>
          </p:nvPr>
        </p:nvSpPr>
        <p:spPr>
          <a:xfrm>
            <a:off x="942704" y="291570"/>
            <a:ext cx="7331529" cy="1325563"/>
          </a:xfrm>
        </p:spPr>
        <p:txBody>
          <a:bodyPr/>
          <a:lstStyle/>
          <a:p>
            <a:r>
              <a:rPr lang="es-ES" dirty="0" err="1"/>
              <a:t>Motivation</a:t>
            </a:r>
            <a:endParaRPr lang="en-US" dirty="0"/>
          </a:p>
        </p:txBody>
      </p:sp>
    </p:spTree>
    <p:extLst>
      <p:ext uri="{BB962C8B-B14F-4D97-AF65-F5344CB8AC3E}">
        <p14:creationId xmlns:p14="http://schemas.microsoft.com/office/powerpoint/2010/main" val="306103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561CC64E-1F58-46EC-978C-39142CDF72FE}"/>
              </a:ext>
            </a:extLst>
          </p:cNvPr>
          <p:cNvSpPr>
            <a:spLocks noGrp="1"/>
          </p:cNvSpPr>
          <p:nvPr>
            <p:ph type="sldNum" sz="quarter" idx="12"/>
          </p:nvPr>
        </p:nvSpPr>
        <p:spPr/>
        <p:txBody>
          <a:bodyPr/>
          <a:lstStyle/>
          <a:p>
            <a:fld id="{40875BB5-F5C5-4B71-892C-4DCE2036C21F}" type="slidenum">
              <a:rPr lang="es-ES" smtClean="0"/>
              <a:t>9</a:t>
            </a:fld>
            <a:endParaRPr lang="es-ES"/>
          </a:p>
        </p:txBody>
      </p:sp>
      <p:sp>
        <p:nvSpPr>
          <p:cNvPr id="8" name="Pentagon 47">
            <a:extLst>
              <a:ext uri="{FF2B5EF4-FFF2-40B4-BE49-F238E27FC236}">
                <a16:creationId xmlns:a16="http://schemas.microsoft.com/office/drawing/2014/main" id="{22AADA86-9115-4396-ACFD-4C6808789428}"/>
              </a:ext>
            </a:extLst>
          </p:cNvPr>
          <p:cNvSpPr/>
          <p:nvPr/>
        </p:nvSpPr>
        <p:spPr>
          <a:xfrm>
            <a:off x="1688500" y="1186021"/>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01 Motivation</a:t>
            </a:r>
          </a:p>
        </p:txBody>
      </p:sp>
      <p:sp>
        <p:nvSpPr>
          <p:cNvPr id="9" name="Pentagon 47">
            <a:extLst>
              <a:ext uri="{FF2B5EF4-FFF2-40B4-BE49-F238E27FC236}">
                <a16:creationId xmlns:a16="http://schemas.microsoft.com/office/drawing/2014/main" id="{6DD70B1E-D95B-4D47-BCB2-53072DA41391}"/>
              </a:ext>
            </a:extLst>
          </p:cNvPr>
          <p:cNvSpPr/>
          <p:nvPr/>
        </p:nvSpPr>
        <p:spPr>
          <a:xfrm>
            <a:off x="1688500" y="2515734"/>
            <a:ext cx="9172331" cy="902656"/>
          </a:xfrm>
          <a:prstGeom prst="homePlate">
            <a:avLst>
              <a:gd name="adj" fmla="val 41466"/>
            </a:avLst>
          </a:prstGeom>
          <a:solidFill>
            <a:srgbClr val="032CD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a:solidFill>
                  <a:schemeClr val="bg1"/>
                </a:solidFill>
                <a:effectLst>
                  <a:outerShdw blurRad="38100" dist="38100" dir="2700000" algn="tl">
                    <a:srgbClr val="000000">
                      <a:alpha val="43137"/>
                    </a:srgbClr>
                  </a:outerShdw>
                </a:effectLst>
                <a:latin typeface="Arial Black" panose="020B0A04020102020204" pitchFamily="34" charset="0"/>
              </a:rPr>
              <a:t>02 Challenges</a:t>
            </a:r>
            <a:endParaRPr lang="en-US" sz="2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0" name="Pentagon 47">
            <a:extLst>
              <a:ext uri="{FF2B5EF4-FFF2-40B4-BE49-F238E27FC236}">
                <a16:creationId xmlns:a16="http://schemas.microsoft.com/office/drawing/2014/main" id="{3FAD4B45-C9D7-4D1B-A95D-96A7005846F5}"/>
              </a:ext>
            </a:extLst>
          </p:cNvPr>
          <p:cNvSpPr/>
          <p:nvPr/>
        </p:nvSpPr>
        <p:spPr>
          <a:xfrm>
            <a:off x="1688500" y="3904816"/>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03 The RESPOND Approach</a:t>
            </a:r>
          </a:p>
        </p:txBody>
      </p:sp>
      <p:sp>
        <p:nvSpPr>
          <p:cNvPr id="11" name="Pentagon 47">
            <a:extLst>
              <a:ext uri="{FF2B5EF4-FFF2-40B4-BE49-F238E27FC236}">
                <a16:creationId xmlns:a16="http://schemas.microsoft.com/office/drawing/2014/main" id="{93249FE3-1651-46E1-A7E4-33367A9E60AA}"/>
              </a:ext>
            </a:extLst>
          </p:cNvPr>
          <p:cNvSpPr/>
          <p:nvPr/>
        </p:nvSpPr>
        <p:spPr>
          <a:xfrm>
            <a:off x="1688499" y="5211099"/>
            <a:ext cx="9172331" cy="902656"/>
          </a:xfrm>
          <a:prstGeom prst="homePlate">
            <a:avLst>
              <a:gd name="adj" fmla="val 414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en-US" sz="2000" dirty="0">
                <a:solidFill>
                  <a:schemeClr val="tx1"/>
                </a:solidFill>
                <a:effectLst>
                  <a:outerShdw blurRad="38100" dist="38100" dir="2700000" algn="tl">
                    <a:srgbClr val="000000">
                      <a:alpha val="43137"/>
                    </a:srgbClr>
                  </a:outerShdw>
                </a:effectLst>
                <a:latin typeface="Arial Black" panose="020B0A04020102020204" pitchFamily="34" charset="0"/>
              </a:rPr>
              <a:t>04 Conclusions</a:t>
            </a:r>
          </a:p>
        </p:txBody>
      </p:sp>
    </p:spTree>
    <p:extLst>
      <p:ext uri="{BB962C8B-B14F-4D97-AF65-F5344CB8AC3E}">
        <p14:creationId xmlns:p14="http://schemas.microsoft.com/office/powerpoint/2010/main" val="94099550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F92CCCA743B5EA4A85283E339398A62F" ma:contentTypeVersion="0" ma:contentTypeDescription="Crear nuevo documento." ma:contentTypeScope="" ma:versionID="664ecbac79be462343b0f2ba6387510e">
  <xsd:schema xmlns:xsd="http://www.w3.org/2001/XMLSchema" xmlns:xs="http://www.w3.org/2001/XMLSchema" xmlns:p="http://schemas.microsoft.com/office/2006/metadata/properties" targetNamespace="http://schemas.microsoft.com/office/2006/metadata/properties" ma:root="true" ma:fieldsID="ebba8a198e9bb40c3eeca6d0bd41257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9DB89D-90CB-4D36-9B26-17C4CA9BDB09}">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www.w3.org/XML/1998/namespace"/>
  </ds:schemaRefs>
</ds:datastoreItem>
</file>

<file path=customXml/itemProps2.xml><?xml version="1.0" encoding="utf-8"?>
<ds:datastoreItem xmlns:ds="http://schemas.openxmlformats.org/officeDocument/2006/customXml" ds:itemID="{8C046A1F-72D1-4079-8336-1F0C07F2093B}">
  <ds:schemaRefs>
    <ds:schemaRef ds:uri="http://schemas.microsoft.com/sharepoint/v3/contenttype/forms"/>
  </ds:schemaRefs>
</ds:datastoreItem>
</file>

<file path=customXml/itemProps3.xml><?xml version="1.0" encoding="utf-8"?>
<ds:datastoreItem xmlns:ds="http://schemas.openxmlformats.org/officeDocument/2006/customXml" ds:itemID="{B83F4A96-0DBD-4200-BBCA-A37A0DEE51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3803</TotalTime>
  <Words>1063</Words>
  <Application>Microsoft Office PowerPoint</Application>
  <PresentationFormat>Panorámica</PresentationFormat>
  <Paragraphs>167</Paragraphs>
  <Slides>19</Slides>
  <Notes>16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-apple-system</vt:lpstr>
      <vt:lpstr>Arial</vt:lpstr>
      <vt:lpstr>Arial Black</vt:lpstr>
      <vt:lpstr>Calibri</vt:lpstr>
      <vt:lpstr>Tema de Office</vt:lpstr>
      <vt:lpstr>Towards defining Data Usage Restrictions in the Built Environment</vt:lpstr>
      <vt:lpstr>Presentación de PowerPoint</vt:lpstr>
      <vt:lpstr>Presentación de PowerPoint</vt:lpstr>
      <vt:lpstr>Motivation</vt:lpstr>
      <vt:lpstr>Motivation</vt:lpstr>
      <vt:lpstr>Motivation</vt:lpstr>
      <vt:lpstr>Motivation</vt:lpstr>
      <vt:lpstr>Motivation</vt:lpstr>
      <vt:lpstr>Presentación de PowerPoint</vt:lpstr>
      <vt:lpstr>Distributed Data Usage Control</vt:lpstr>
      <vt:lpstr>Data Usage Requirements Specification</vt:lpstr>
      <vt:lpstr>Presentación de PowerPoint</vt:lpstr>
      <vt:lpstr>RESPOND Use Case</vt:lpstr>
      <vt:lpstr>IDSA Ontology</vt:lpstr>
      <vt:lpstr>RESPOND Ontology</vt:lpstr>
      <vt:lpstr>The RESPOND Approach</vt:lpstr>
      <vt:lpstr>Presentación de PowerPoint</vt:lpstr>
      <vt:lpstr>Conclusions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Nerea Isasi</dc:creator>
  <cp:lastModifiedBy>Gonzalo Gil</cp:lastModifiedBy>
  <cp:revision>280</cp:revision>
  <dcterms:created xsi:type="dcterms:W3CDTF">2020-01-30T09:50:03Z</dcterms:created>
  <dcterms:modified xsi:type="dcterms:W3CDTF">2020-06-12T07:50:40Z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0x010100F92CCCA743B5EA4A85283E339398A62F</vt:lpwstr>
  </property>
</Properties>
</file>